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3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4" r:id="rId3"/>
    <p:sldId id="265" r:id="rId4"/>
    <p:sldId id="259" r:id="rId5"/>
    <p:sldId id="266" r:id="rId6"/>
    <p:sldId id="267" r:id="rId7"/>
    <p:sldId id="268" r:id="rId8"/>
    <p:sldId id="263" r:id="rId9"/>
  </p:sldIdLst>
  <p:sldSz cx="9144000" cy="5143500" type="screen16x9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45">
          <p15:clr>
            <a:srgbClr val="A4A3A4"/>
          </p15:clr>
        </p15:guide>
        <p15:guide id="2" orient="horz" pos="2927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5474">
          <p15:clr>
            <a:srgbClr val="A4A3A4"/>
          </p15:clr>
        </p15:guide>
        <p15:guide id="5" pos="2911">
          <p15:clr>
            <a:srgbClr val="A4A3A4"/>
          </p15:clr>
        </p15:guide>
        <p15:guide id="6" pos="2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565B"/>
    <a:srgbClr val="D90211"/>
    <a:srgbClr val="FED6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25" d="100"/>
          <a:sy n="125" d="100"/>
        </p:scale>
        <p:origin x="384" y="96"/>
      </p:cViewPr>
      <p:guideLst>
        <p:guide orient="horz" pos="445"/>
        <p:guide orient="horz" pos="2927"/>
        <p:guide orient="horz" pos="1620"/>
        <p:guide pos="5474"/>
        <p:guide pos="2911"/>
        <p:guide pos="283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2" d="100"/>
          <a:sy n="92" d="100"/>
        </p:scale>
        <p:origin x="373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fld id="{F36928F7-7EE1-F641-8B68-906259A82BBF}" type="datetimeFigureOut">
              <a:rPr lang="fr-FR"/>
              <a:pPr>
                <a:defRPr/>
              </a:pPr>
              <a:t>28/05/2020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fld id="{53AD5ECE-82DC-E847-BE46-EF4B83726D83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34380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fld id="{AE1D9232-0BF9-114C-BF49-12D26853F40A}" type="datetimeFigureOut">
              <a:rPr lang="fr-FR"/>
              <a:pPr>
                <a:defRPr/>
              </a:pPr>
              <a:t>28/05/2020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H" noProof="0" dirty="0" smtClean="0"/>
              <a:t>Cliquez pour modifier les styles du texte du masque</a:t>
            </a:r>
          </a:p>
          <a:p>
            <a:pPr lvl="1"/>
            <a:r>
              <a:rPr lang="fr-CH" noProof="0" dirty="0" smtClean="0"/>
              <a:t>Deuxième niveau</a:t>
            </a:r>
          </a:p>
          <a:p>
            <a:pPr lvl="2"/>
            <a:r>
              <a:rPr lang="fr-CH" noProof="0" dirty="0" smtClean="0"/>
              <a:t>Troisième niveau</a:t>
            </a:r>
          </a:p>
          <a:p>
            <a:pPr lvl="3"/>
            <a:r>
              <a:rPr lang="fr-CH" noProof="0" dirty="0" smtClean="0"/>
              <a:t>Quatrième niveau</a:t>
            </a:r>
          </a:p>
          <a:p>
            <a:pPr lvl="4"/>
            <a:r>
              <a:rPr lang="fr-CH" noProof="0" dirty="0" smtClean="0"/>
              <a:t>Cinquième niveau</a:t>
            </a:r>
            <a:endParaRPr lang="fr-FR" noProof="0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fld id="{52B99ACC-7B09-2643-9F97-4F3EFC472107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90300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0"/>
        <a:cs typeface="Arial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Arial"/>
        <a:cs typeface="Arial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Arial"/>
        <a:cs typeface="Arial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Arial"/>
        <a:cs typeface="Arial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Arial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"/>
            <a:ext cx="9144000" cy="5143308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1" y="3663950"/>
            <a:ext cx="9144000" cy="1479550"/>
          </a:xfrm>
          <a:prstGeom prst="rect">
            <a:avLst/>
          </a:prstGeom>
          <a:solidFill>
            <a:srgbClr val="C7222C"/>
          </a:solidFill>
          <a:ln>
            <a:solidFill>
              <a:srgbClr val="C7222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atin typeface="Arial"/>
            </a:endParaRPr>
          </a:p>
        </p:txBody>
      </p:sp>
      <p:pic>
        <p:nvPicPr>
          <p:cNvPr id="11" name="Image 16" descr="CastolinEutectic_Logos_RVB_Red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032" y="198437"/>
            <a:ext cx="2254571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re 1"/>
          <p:cNvSpPr>
            <a:spLocks noGrp="1"/>
          </p:cNvSpPr>
          <p:nvPr>
            <p:ph type="ctrTitle" hasCustomPrompt="1"/>
          </p:nvPr>
        </p:nvSpPr>
        <p:spPr>
          <a:xfrm>
            <a:off x="2482124" y="2712708"/>
            <a:ext cx="4915457" cy="581919"/>
          </a:xfrm>
        </p:spPr>
        <p:txBody>
          <a:bodyPr wrap="none" bIns="46800">
            <a:normAutofit/>
          </a:bodyPr>
          <a:lstStyle>
            <a:lvl1pPr>
              <a:defRPr sz="3600" b="1">
                <a:solidFill>
                  <a:srgbClr val="54565B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title</a:t>
            </a:r>
            <a:endParaRPr lang="fr-FR" dirty="0"/>
          </a:p>
        </p:txBody>
      </p:sp>
      <p:sp>
        <p:nvSpPr>
          <p:cNvPr id="1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554470" y="3823079"/>
            <a:ext cx="8234362" cy="551438"/>
          </a:xfrm>
        </p:spPr>
        <p:txBody>
          <a:bodyPr wrap="none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change the style of the mask subtitles</a:t>
            </a:r>
            <a:endParaRPr lang="fr-FR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602" y="4432933"/>
            <a:ext cx="4526289" cy="76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960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457205" y="834136"/>
            <a:ext cx="3008313" cy="3584864"/>
          </a:xfrm>
        </p:spPr>
        <p:txBody>
          <a:bodyPr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dirty="0" smtClean="0"/>
              <a:t>Click to edit the text styles of the mask</a:t>
            </a:r>
          </a:p>
        </p:txBody>
      </p:sp>
      <p:sp>
        <p:nvSpPr>
          <p:cNvPr id="9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0"/>
            <a:ext cx="8986838" cy="533400"/>
          </a:xfrm>
        </p:spPr>
        <p:txBody>
          <a:bodyPr/>
          <a:lstStyle/>
          <a:p>
            <a:r>
              <a:rPr lang="en-US" dirty="0" smtClean="0"/>
              <a:t>Click to add title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9A9F1-58B0-2A4C-A3C3-81A8E9A276FC}" type="datetime1">
              <a:rPr lang="fr-CH"/>
              <a:pPr>
                <a:defRPr/>
              </a:pPr>
              <a:t>28.05.2020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2CA7A-FEFA-494A-855F-F3F8F22A78E2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575050" y="833487"/>
            <a:ext cx="5111750" cy="35861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105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3575050" y="834135"/>
            <a:ext cx="5111750" cy="3584864"/>
          </a:xfrm>
        </p:spPr>
        <p:txBody>
          <a:bodyPr>
            <a:normAutofit/>
          </a:bodyPr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 sz="1800"/>
            </a:lvl1pPr>
            <a:lvl2pPr marL="269875" marR="0" indent="-269875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4565B"/>
              </a:buClr>
              <a:buSzPct val="120000"/>
              <a:buFont typeface="Wingdings" charset="0"/>
              <a:buChar char="§"/>
              <a:tabLst/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dirty="0" smtClean="0"/>
              <a:t>Click to edit the text styles of the mask</a:t>
            </a:r>
          </a:p>
          <a:p>
            <a:pPr marL="269875" marR="0" lvl="1" indent="-269875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4565B"/>
              </a:buClr>
              <a:buSzPct val="120000"/>
              <a:buFont typeface="Wingdings" charset="0"/>
              <a:buChar char="§"/>
              <a:tabLst/>
              <a:defRPr/>
            </a:pPr>
            <a:r>
              <a:rPr lang="fr-CH" dirty="0" smtClean="0"/>
              <a:t>Second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2"/>
            <a:r>
              <a:rPr lang="fr-CH" dirty="0" smtClean="0"/>
              <a:t>Troisième niveau</a:t>
            </a:r>
          </a:p>
          <a:p>
            <a:pPr lvl="3"/>
            <a:r>
              <a:rPr lang="fr-CH" dirty="0" err="1" smtClean="0"/>
              <a:t>Fourth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4"/>
            <a:r>
              <a:rPr lang="fr-CH" dirty="0" err="1" smtClean="0"/>
              <a:t>Fifth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FR" dirty="0"/>
          </a:p>
        </p:txBody>
      </p:sp>
      <p:sp>
        <p:nvSpPr>
          <p:cNvPr id="9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0"/>
            <a:ext cx="8986838" cy="533400"/>
          </a:xfrm>
        </p:spPr>
        <p:txBody>
          <a:bodyPr/>
          <a:lstStyle/>
          <a:p>
            <a:r>
              <a:rPr lang="en-US" dirty="0" smtClean="0"/>
              <a:t>Click to add title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9A9F1-58B0-2A4C-A3C3-81A8E9A276FC}" type="datetime1">
              <a:rPr lang="fr-CH"/>
              <a:pPr>
                <a:defRPr/>
              </a:pPr>
              <a:t>28.05.2020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2CA7A-FEFA-494A-855F-F3F8F22A78E2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57200" y="832837"/>
            <a:ext cx="3008313" cy="35861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21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5616" y="120923"/>
            <a:ext cx="10217147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 smtClean="0"/>
              <a:t>Click to add title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 hasCustomPrompt="1"/>
          </p:nvPr>
        </p:nvSpPr>
        <p:spPr>
          <a:xfrm>
            <a:off x="455617" y="862412"/>
            <a:ext cx="8226425" cy="2842021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the image to the placeholder or click the icon to add it</a:t>
            </a:r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455617" y="4025505"/>
            <a:ext cx="8226425" cy="603647"/>
          </a:xfrm>
        </p:spPr>
        <p:txBody>
          <a:bodyPr>
            <a:normAutofit/>
          </a:bodyPr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dirty="0" smtClean="0"/>
              <a:t>Click to edit the text styles of the mask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7090E-E4C0-F841-AE69-5056BEB65A8B}" type="datetime1">
              <a:rPr lang="fr-CH"/>
              <a:pPr>
                <a:defRPr/>
              </a:pPr>
              <a:t>28.05.2020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BF5ED-3B11-314F-8DC3-137F284ADCF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12" name="Espace réservé du texte 3"/>
          <p:cNvSpPr>
            <a:spLocks noGrp="1"/>
          </p:cNvSpPr>
          <p:nvPr>
            <p:ph type="body" sz="half" idx="13" hasCustomPrompt="1"/>
          </p:nvPr>
        </p:nvSpPr>
        <p:spPr>
          <a:xfrm>
            <a:off x="455616" y="3632975"/>
            <a:ext cx="8226425" cy="449680"/>
          </a:xfrm>
        </p:spPr>
        <p:txBody>
          <a:bodyPr>
            <a:normAutofit/>
          </a:bodyPr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 sz="2000" b="1">
                <a:solidFill>
                  <a:srgbClr val="54565B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dirty="0" smtClean="0"/>
              <a:t>Click to add title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007902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95"/>
            <a:ext cx="9144000" cy="5143308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0" y="3648075"/>
            <a:ext cx="9144000" cy="1479550"/>
          </a:xfrm>
          <a:prstGeom prst="rect">
            <a:avLst/>
          </a:prstGeom>
          <a:solidFill>
            <a:srgbClr val="C7222C"/>
          </a:solidFill>
          <a:ln>
            <a:solidFill>
              <a:srgbClr val="C7222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MixB W4 SemiLight" panose="020B0402050302020203" pitchFamily="34" charset="0"/>
                <a:ea typeface="ＭＳ Ｐゴシック" charset="0"/>
              </a:rPr>
              <a:t>We reduce maintenance costs and increase industrial productivity through </a:t>
            </a:r>
            <a:br>
              <a:rPr kumimoji="0" lang="en-US" sz="1200" b="0" i="1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MixB W4 SemiLight" panose="020B0402050302020203" pitchFamily="34" charset="0"/>
                <a:ea typeface="ＭＳ Ｐゴシック" charset="0"/>
              </a:rPr>
            </a:br>
            <a:r>
              <a:rPr kumimoji="0" lang="en-US" sz="1200" b="0" i="1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MixB W4 SemiLight" panose="020B0402050302020203" pitchFamily="34" charset="0"/>
                <a:ea typeface="ＭＳ Ｐゴシック" charset="0"/>
              </a:rPr>
              <a:t>welding, brazing and coating solutions 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MixB W6 SemiBold" panose="020B0602050302020203" pitchFamily="34" charset="0"/>
                <a:ea typeface="ＭＳ Ｐゴシック" charset="0"/>
              </a:rPr>
              <a:t> 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MixB W6 SemiBold" panose="020B0602050302020203" pitchFamily="34" charset="0"/>
                <a:ea typeface="ＭＳ Ｐゴシック" charset="0"/>
              </a:rPr>
              <a:t>www.castolin.com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MixB W6 SemiBold" panose="020B0602050302020203" pitchFamily="34" charset="0"/>
                <a:ea typeface="ＭＳ Ｐゴシック" charset="0"/>
              </a:rPr>
              <a:t>    </a:t>
            </a:r>
            <a:r>
              <a:rPr kumimoji="0" lang="en-US" sz="1200" b="0" i="1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heMixB W6 SemiBold" panose="020B0602050302020203" pitchFamily="34" charset="0"/>
                <a:ea typeface="ＭＳ Ｐゴシック" charset="0"/>
              </a:rPr>
              <a:t>www.eutectic.com</a:t>
            </a:r>
            <a:endParaRPr kumimoji="0" lang="fr-CH" sz="12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9" name="Rectangle 22"/>
          <p:cNvSpPr>
            <a:spLocks noChangeArrowheads="1"/>
          </p:cNvSpPr>
          <p:nvPr userDrawn="1"/>
        </p:nvSpPr>
        <p:spPr bwMode="auto">
          <a:xfrm>
            <a:off x="3319876" y="2393700"/>
            <a:ext cx="2504248" cy="1018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 sz="3600" b="1" dirty="0">
              <a:solidFill>
                <a:srgbClr val="54565B"/>
              </a:solidFill>
            </a:endParaRPr>
          </a:p>
        </p:txBody>
      </p:sp>
      <p:pic>
        <p:nvPicPr>
          <p:cNvPr id="10" name="Image 16" descr="CastolinEutectic_Logos_RVB_Red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153" y="-83609"/>
            <a:ext cx="2254571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93" y="599859"/>
            <a:ext cx="4526289" cy="76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4294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add title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842536"/>
            <a:ext cx="8229600" cy="3938588"/>
          </a:xfrm>
        </p:spPr>
        <p:txBody>
          <a:bodyPr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lvl1pPr>
            <a:lvl2pPr marL="269875" marR="0" indent="-269875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4565B"/>
              </a:buClr>
              <a:buSzPct val="120000"/>
              <a:buFont typeface="Wingdings" charset="0"/>
              <a:buChar char="§"/>
              <a:tabLst/>
              <a:defRPr/>
            </a:lvl2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dirty="0" smtClean="0"/>
              <a:t>Click to edit the text styles of the mask</a:t>
            </a:r>
          </a:p>
          <a:p>
            <a:pPr marL="269875" marR="0" lvl="1" indent="-269875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4565B"/>
              </a:buClr>
              <a:buSzPct val="120000"/>
              <a:buFont typeface="Wingdings" charset="0"/>
              <a:buChar char="§"/>
              <a:tabLst/>
              <a:defRPr/>
            </a:pPr>
            <a:r>
              <a:rPr lang="fr-CH" dirty="0" smtClean="0"/>
              <a:t>Second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2"/>
            <a:r>
              <a:rPr lang="fr-CH" dirty="0" smtClean="0"/>
              <a:t>Troisième niveau</a:t>
            </a:r>
          </a:p>
          <a:p>
            <a:pPr lvl="3"/>
            <a:r>
              <a:rPr lang="fr-CH" dirty="0" err="1" smtClean="0"/>
              <a:t>Fourth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4"/>
            <a:r>
              <a:rPr lang="fr-CH" dirty="0" err="1" smtClean="0"/>
              <a:t>Fifth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DB8A5-07B2-664F-825D-2C090979479E}" type="datetime1">
              <a:rPr lang="fr-CH"/>
              <a:pPr>
                <a:defRPr/>
              </a:pPr>
              <a:t>28.05.2020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AA138-2A69-3A4C-A162-1E077819F9D8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6680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add title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DB8A5-07B2-664F-825D-2C090979479E}" type="datetime1">
              <a:rPr lang="fr-CH"/>
              <a:pPr>
                <a:defRPr/>
              </a:pPr>
              <a:t>28.05.2020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AA138-2A69-3A4C-A162-1E077819F9D8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57200" y="842110"/>
            <a:ext cx="8229600" cy="430139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058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add title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DB8A5-07B2-664F-825D-2C090979479E}" type="datetime1">
              <a:rPr lang="fr-CH"/>
              <a:pPr>
                <a:defRPr/>
              </a:pPr>
              <a:t>28.05.2020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AA138-2A69-3A4C-A162-1E077819F9D8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0" y="842110"/>
            <a:ext cx="9144000" cy="430139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977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add title</a:t>
            </a:r>
            <a:endParaRPr lang="fr-FR" dirty="0"/>
          </a:p>
        </p:txBody>
      </p:sp>
      <p:sp>
        <p:nvSpPr>
          <p:cNvPr id="8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457200" y="830575"/>
            <a:ext cx="4038600" cy="3938354"/>
          </a:xfrm>
        </p:spPr>
        <p:txBody>
          <a:bodyPr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lvl1pPr>
            <a:lvl2pPr marL="269875" marR="0" indent="-269875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4565B"/>
              </a:buClr>
              <a:buSzPct val="120000"/>
              <a:buFont typeface="Wingdings" charset="0"/>
              <a:buChar char="§"/>
              <a:tabLst/>
              <a:defRPr/>
            </a:lvl2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dirty="0" smtClean="0"/>
              <a:t>Click to edit the text styles of the mask</a:t>
            </a:r>
          </a:p>
          <a:p>
            <a:pPr marL="269875" marR="0" lvl="1" indent="-269875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4565B"/>
              </a:buClr>
              <a:buSzPct val="120000"/>
              <a:buFont typeface="Wingdings" charset="0"/>
              <a:buChar char="§"/>
              <a:tabLst/>
              <a:defRPr/>
            </a:pPr>
            <a:r>
              <a:rPr lang="fr-CH" dirty="0" smtClean="0"/>
              <a:t>Second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2"/>
            <a:r>
              <a:rPr lang="fr-CH" dirty="0" smtClean="0"/>
              <a:t>Troisième niveau</a:t>
            </a:r>
          </a:p>
          <a:p>
            <a:pPr lvl="3"/>
            <a:r>
              <a:rPr lang="fr-CH" dirty="0" err="1" smtClean="0"/>
              <a:t>Fourth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4"/>
            <a:r>
              <a:rPr lang="fr-CH" dirty="0" err="1" smtClean="0"/>
              <a:t>Fifth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FR" dirty="0"/>
          </a:p>
        </p:txBody>
      </p:sp>
      <p:sp>
        <p:nvSpPr>
          <p:cNvPr id="9" name="Espace réservé du contenu 2"/>
          <p:cNvSpPr>
            <a:spLocks noGrp="1"/>
          </p:cNvSpPr>
          <p:nvPr>
            <p:ph idx="14" hasCustomPrompt="1"/>
          </p:nvPr>
        </p:nvSpPr>
        <p:spPr>
          <a:xfrm>
            <a:off x="4648200" y="830575"/>
            <a:ext cx="4038600" cy="3938354"/>
          </a:xfrm>
        </p:spPr>
        <p:txBody>
          <a:bodyPr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lvl1pPr>
            <a:lvl2pPr marL="269875" marR="0" indent="-269875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4565B"/>
              </a:buClr>
              <a:buSzPct val="120000"/>
              <a:buFont typeface="Wingdings" charset="0"/>
              <a:buChar char="§"/>
              <a:tabLst/>
              <a:defRPr/>
            </a:lvl2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dirty="0" smtClean="0"/>
              <a:t>Click to edit the text styles of the mask</a:t>
            </a:r>
          </a:p>
          <a:p>
            <a:pPr marL="269875" marR="0" lvl="1" indent="-269875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4565B"/>
              </a:buClr>
              <a:buSzPct val="120000"/>
              <a:buFont typeface="Wingdings" charset="0"/>
              <a:buChar char="§"/>
              <a:tabLst/>
              <a:defRPr/>
            </a:pPr>
            <a:r>
              <a:rPr lang="fr-CH" dirty="0" smtClean="0"/>
              <a:t>Second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2"/>
            <a:r>
              <a:rPr lang="fr-CH" dirty="0" smtClean="0"/>
              <a:t>Troisième niveau</a:t>
            </a:r>
          </a:p>
          <a:p>
            <a:pPr lvl="3"/>
            <a:r>
              <a:rPr lang="fr-CH" dirty="0" err="1" smtClean="0"/>
              <a:t>Fourth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4"/>
            <a:r>
              <a:rPr lang="fr-CH" dirty="0" err="1" smtClean="0"/>
              <a:t>Fifth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AD5BB-5829-404D-8EE8-1BF1DDB31907}" type="datetime1">
              <a:rPr lang="fr-CH"/>
              <a:pPr>
                <a:defRPr/>
              </a:pPr>
              <a:t>28.05.2020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E0CFD-B3B7-D149-9165-ADCA63A0324C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2945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852346"/>
            <a:ext cx="4040188" cy="479822"/>
          </a:xfrm>
        </p:spPr>
        <p:txBody>
          <a:bodyPr anchor="b">
            <a:noAutofit/>
          </a:bodyPr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dirty="0" smtClean="0"/>
              <a:t>Click to edit the text styles of the mask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1332169"/>
            <a:ext cx="4040188" cy="3276408"/>
          </a:xfrm>
        </p:spPr>
        <p:txBody>
          <a:bodyPr>
            <a:normAutofit/>
          </a:bodyPr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 sz="1800"/>
            </a:lvl1pPr>
            <a:lvl2pPr marL="269875" marR="0" indent="-269875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4565B"/>
              </a:buClr>
              <a:buSzPct val="120000"/>
              <a:buFont typeface="Wingdings" charset="0"/>
              <a:buChar char="§"/>
              <a:tabLst/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dirty="0" smtClean="0"/>
              <a:t>Click to edit the text styles of the mask</a:t>
            </a:r>
          </a:p>
          <a:p>
            <a:pPr marL="269875" marR="0" lvl="1" indent="-269875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4565B"/>
              </a:buClr>
              <a:buSzPct val="120000"/>
              <a:buFont typeface="Wingdings" charset="0"/>
              <a:buChar char="§"/>
              <a:tabLst/>
              <a:defRPr/>
            </a:pPr>
            <a:r>
              <a:rPr lang="fr-CH" dirty="0" smtClean="0"/>
              <a:t>Second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2"/>
            <a:r>
              <a:rPr lang="fr-CH" dirty="0" smtClean="0"/>
              <a:t>Troisième niveau</a:t>
            </a:r>
          </a:p>
          <a:p>
            <a:pPr lvl="3"/>
            <a:r>
              <a:rPr lang="fr-CH" dirty="0" err="1" smtClean="0"/>
              <a:t>Fourth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4"/>
            <a:r>
              <a:rPr lang="fr-CH" dirty="0" err="1" smtClean="0"/>
              <a:t>Fifth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30" y="852346"/>
            <a:ext cx="4041775" cy="479822"/>
          </a:xfrm>
        </p:spPr>
        <p:txBody>
          <a:bodyPr anchor="b">
            <a:noAutofit/>
          </a:bodyPr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dirty="0" smtClean="0"/>
              <a:t>Click to edit the text styles of the mask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30" y="1332169"/>
            <a:ext cx="4041775" cy="3276408"/>
          </a:xfrm>
        </p:spPr>
        <p:txBody>
          <a:bodyPr>
            <a:normAutofit/>
          </a:bodyPr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 sz="1800"/>
            </a:lvl1pPr>
            <a:lvl2pPr marL="269875" marR="0" indent="-269875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4565B"/>
              </a:buClr>
              <a:buSzPct val="120000"/>
              <a:buFont typeface="Wingdings" charset="0"/>
              <a:buChar char="§"/>
              <a:tabLst/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dirty="0" smtClean="0"/>
              <a:t>Click to edit the text styles of the mask</a:t>
            </a:r>
          </a:p>
          <a:p>
            <a:pPr marL="269875" marR="0" lvl="1" indent="-269875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4565B"/>
              </a:buClr>
              <a:buSzPct val="120000"/>
              <a:buFont typeface="Wingdings" charset="0"/>
              <a:buChar char="§"/>
              <a:tabLst/>
              <a:defRPr/>
            </a:pPr>
            <a:r>
              <a:rPr lang="fr-CH" dirty="0" smtClean="0"/>
              <a:t>Second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2"/>
            <a:r>
              <a:rPr lang="fr-CH" dirty="0" smtClean="0"/>
              <a:t>Troisième niveau</a:t>
            </a:r>
          </a:p>
          <a:p>
            <a:pPr lvl="3"/>
            <a:r>
              <a:rPr lang="fr-CH" dirty="0" err="1" smtClean="0"/>
              <a:t>Fourth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4"/>
            <a:r>
              <a:rPr lang="fr-CH" dirty="0" err="1" smtClean="0"/>
              <a:t>Fifth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0496E-9AED-4641-AC14-F2C38B50DBA8}" type="datetime1">
              <a:rPr lang="fr-CH"/>
              <a:pPr>
                <a:defRPr/>
              </a:pPr>
              <a:t>28.05.2020</a:t>
            </a:fld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3B39D-6845-8B4B-B308-819B114ECBB0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7726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add title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E325A-90CA-BE4D-86F1-D5EC144F28DA}" type="datetime1">
              <a:rPr lang="fr-CH"/>
              <a:pPr>
                <a:defRPr/>
              </a:pPr>
              <a:t>28.05.2020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2AD35-6246-D449-B8F1-B8A62DC90212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idx="1"/>
          </p:nvPr>
        </p:nvSpPr>
        <p:spPr bwMode="auto">
          <a:xfrm>
            <a:off x="-12527" y="744039"/>
            <a:ext cx="1451459" cy="4416430"/>
          </a:xfrm>
          <a:custGeom>
            <a:avLst/>
            <a:gdLst>
              <a:gd name="connsiteX0" fmla="*/ 0 w 1445887"/>
              <a:gd name="connsiteY0" fmla="*/ 0 h 3730976"/>
              <a:gd name="connsiteX1" fmla="*/ 1445887 w 1445887"/>
              <a:gd name="connsiteY1" fmla="*/ 0 h 3730976"/>
              <a:gd name="connsiteX2" fmla="*/ 1445887 w 1445887"/>
              <a:gd name="connsiteY2" fmla="*/ 3730976 h 3730976"/>
              <a:gd name="connsiteX3" fmla="*/ 0 w 1445887"/>
              <a:gd name="connsiteY3" fmla="*/ 3730976 h 3730976"/>
              <a:gd name="connsiteX4" fmla="*/ 0 w 1445887"/>
              <a:gd name="connsiteY4" fmla="*/ 0 h 3730976"/>
              <a:gd name="connsiteX0" fmla="*/ 0 w 1445887"/>
              <a:gd name="connsiteY0" fmla="*/ 0 h 3730976"/>
              <a:gd name="connsiteX1" fmla="*/ 1438933 w 1445887"/>
              <a:gd name="connsiteY1" fmla="*/ 677977 h 3730976"/>
              <a:gd name="connsiteX2" fmla="*/ 1445887 w 1445887"/>
              <a:gd name="connsiteY2" fmla="*/ 3730976 h 3730976"/>
              <a:gd name="connsiteX3" fmla="*/ 0 w 1445887"/>
              <a:gd name="connsiteY3" fmla="*/ 3730976 h 3730976"/>
              <a:gd name="connsiteX4" fmla="*/ 0 w 1445887"/>
              <a:gd name="connsiteY4" fmla="*/ 0 h 3730976"/>
              <a:gd name="connsiteX0" fmla="*/ 0 w 1438933"/>
              <a:gd name="connsiteY0" fmla="*/ 0 h 3730976"/>
              <a:gd name="connsiteX1" fmla="*/ 1438933 w 1438933"/>
              <a:gd name="connsiteY1" fmla="*/ 677977 h 3730976"/>
              <a:gd name="connsiteX2" fmla="*/ 378507 w 1438933"/>
              <a:gd name="connsiteY2" fmla="*/ 3727499 h 3730976"/>
              <a:gd name="connsiteX3" fmla="*/ 0 w 1438933"/>
              <a:gd name="connsiteY3" fmla="*/ 3730976 h 3730976"/>
              <a:gd name="connsiteX4" fmla="*/ 0 w 1438933"/>
              <a:gd name="connsiteY4" fmla="*/ 0 h 3730976"/>
              <a:gd name="connsiteX0" fmla="*/ 0 w 1438933"/>
              <a:gd name="connsiteY0" fmla="*/ 0 h 3730976"/>
              <a:gd name="connsiteX1" fmla="*/ 1438933 w 1438933"/>
              <a:gd name="connsiteY1" fmla="*/ 677977 h 3730976"/>
              <a:gd name="connsiteX2" fmla="*/ 378507 w 1438933"/>
              <a:gd name="connsiteY2" fmla="*/ 3727499 h 3730976"/>
              <a:gd name="connsiteX3" fmla="*/ 0 w 1438933"/>
              <a:gd name="connsiteY3" fmla="*/ 3730976 h 3730976"/>
              <a:gd name="connsiteX4" fmla="*/ 0 w 1438933"/>
              <a:gd name="connsiteY4" fmla="*/ 0 h 3730976"/>
              <a:gd name="connsiteX0" fmla="*/ 0 w 1438933"/>
              <a:gd name="connsiteY0" fmla="*/ 0 h 3730976"/>
              <a:gd name="connsiteX1" fmla="*/ 1438933 w 1438933"/>
              <a:gd name="connsiteY1" fmla="*/ 677977 h 3730976"/>
              <a:gd name="connsiteX2" fmla="*/ 378507 w 1438933"/>
              <a:gd name="connsiteY2" fmla="*/ 3727499 h 3730976"/>
              <a:gd name="connsiteX3" fmla="*/ 0 w 1438933"/>
              <a:gd name="connsiteY3" fmla="*/ 3730976 h 3730976"/>
              <a:gd name="connsiteX4" fmla="*/ 0 w 1438933"/>
              <a:gd name="connsiteY4" fmla="*/ 0 h 3730976"/>
              <a:gd name="connsiteX0" fmla="*/ 0 w 1438933"/>
              <a:gd name="connsiteY0" fmla="*/ 0 h 3730976"/>
              <a:gd name="connsiteX1" fmla="*/ 1438933 w 1438933"/>
              <a:gd name="connsiteY1" fmla="*/ 677977 h 3730976"/>
              <a:gd name="connsiteX2" fmla="*/ 378507 w 1438933"/>
              <a:gd name="connsiteY2" fmla="*/ 3727499 h 3730976"/>
              <a:gd name="connsiteX3" fmla="*/ 0 w 1438933"/>
              <a:gd name="connsiteY3" fmla="*/ 3730976 h 3730976"/>
              <a:gd name="connsiteX4" fmla="*/ 0 w 1438933"/>
              <a:gd name="connsiteY4" fmla="*/ 0 h 3730976"/>
              <a:gd name="connsiteX0" fmla="*/ 0 w 1438933"/>
              <a:gd name="connsiteY0" fmla="*/ 0 h 3730976"/>
              <a:gd name="connsiteX1" fmla="*/ 1438933 w 1438933"/>
              <a:gd name="connsiteY1" fmla="*/ 677977 h 3730976"/>
              <a:gd name="connsiteX2" fmla="*/ 378507 w 1438933"/>
              <a:gd name="connsiteY2" fmla="*/ 3727499 h 3730976"/>
              <a:gd name="connsiteX3" fmla="*/ 0 w 1438933"/>
              <a:gd name="connsiteY3" fmla="*/ 3730976 h 3730976"/>
              <a:gd name="connsiteX4" fmla="*/ 0 w 1438933"/>
              <a:gd name="connsiteY4" fmla="*/ 0 h 3730976"/>
              <a:gd name="connsiteX0" fmla="*/ 12526 w 1451459"/>
              <a:gd name="connsiteY0" fmla="*/ 0 h 4407381"/>
              <a:gd name="connsiteX1" fmla="*/ 1451459 w 1451459"/>
              <a:gd name="connsiteY1" fmla="*/ 677977 h 4407381"/>
              <a:gd name="connsiteX2" fmla="*/ 391033 w 1451459"/>
              <a:gd name="connsiteY2" fmla="*/ 3727499 h 4407381"/>
              <a:gd name="connsiteX3" fmla="*/ 0 w 1451459"/>
              <a:gd name="connsiteY3" fmla="*/ 4407381 h 4407381"/>
              <a:gd name="connsiteX4" fmla="*/ 12526 w 1451459"/>
              <a:gd name="connsiteY4" fmla="*/ 0 h 4407381"/>
              <a:gd name="connsiteX0" fmla="*/ 12526 w 1451459"/>
              <a:gd name="connsiteY0" fmla="*/ 0 h 4416430"/>
              <a:gd name="connsiteX1" fmla="*/ 1451459 w 1451459"/>
              <a:gd name="connsiteY1" fmla="*/ 677977 h 4416430"/>
              <a:gd name="connsiteX2" fmla="*/ 384770 w 1451459"/>
              <a:gd name="connsiteY2" fmla="*/ 4416430 h 4416430"/>
              <a:gd name="connsiteX3" fmla="*/ 0 w 1451459"/>
              <a:gd name="connsiteY3" fmla="*/ 4407381 h 4416430"/>
              <a:gd name="connsiteX4" fmla="*/ 12526 w 1451459"/>
              <a:gd name="connsiteY4" fmla="*/ 0 h 4416430"/>
              <a:gd name="connsiteX0" fmla="*/ 12526 w 1451459"/>
              <a:gd name="connsiteY0" fmla="*/ 0 h 4416430"/>
              <a:gd name="connsiteX1" fmla="*/ 1451459 w 1451459"/>
              <a:gd name="connsiteY1" fmla="*/ 677977 h 4416430"/>
              <a:gd name="connsiteX2" fmla="*/ 384770 w 1451459"/>
              <a:gd name="connsiteY2" fmla="*/ 4416430 h 4416430"/>
              <a:gd name="connsiteX3" fmla="*/ 0 w 1451459"/>
              <a:gd name="connsiteY3" fmla="*/ 4407381 h 4416430"/>
              <a:gd name="connsiteX4" fmla="*/ 12526 w 1451459"/>
              <a:gd name="connsiteY4" fmla="*/ 0 h 4416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1459" h="4416430">
                <a:moveTo>
                  <a:pt x="12526" y="0"/>
                </a:moveTo>
                <a:cubicBezTo>
                  <a:pt x="474786" y="257283"/>
                  <a:pt x="957907" y="486753"/>
                  <a:pt x="1451459" y="677977"/>
                </a:cubicBezTo>
                <a:cubicBezTo>
                  <a:pt x="924144" y="1517167"/>
                  <a:pt x="305645" y="2705538"/>
                  <a:pt x="384770" y="4416430"/>
                </a:cubicBezTo>
                <a:lnTo>
                  <a:pt x="0" y="4407381"/>
                </a:lnTo>
                <a:cubicBezTo>
                  <a:pt x="0" y="3163722"/>
                  <a:pt x="12526" y="1243659"/>
                  <a:pt x="12526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9" name="Picture Placeholder 8"/>
          <p:cNvSpPr>
            <a:spLocks noGrp="1"/>
          </p:cNvSpPr>
          <p:nvPr>
            <p:ph type="pic" idx="13"/>
          </p:nvPr>
        </p:nvSpPr>
        <p:spPr bwMode="auto">
          <a:xfrm>
            <a:off x="362796" y="1421215"/>
            <a:ext cx="3411033" cy="3723941"/>
          </a:xfrm>
          <a:custGeom>
            <a:avLst/>
            <a:gdLst>
              <a:gd name="connsiteX0" fmla="*/ 0 w 3420065"/>
              <a:gd name="connsiteY0" fmla="*/ 0 h 3060752"/>
              <a:gd name="connsiteX1" fmla="*/ 3420065 w 3420065"/>
              <a:gd name="connsiteY1" fmla="*/ 0 h 3060752"/>
              <a:gd name="connsiteX2" fmla="*/ 3420065 w 3420065"/>
              <a:gd name="connsiteY2" fmla="*/ 3060752 h 3060752"/>
              <a:gd name="connsiteX3" fmla="*/ 0 w 3420065"/>
              <a:gd name="connsiteY3" fmla="*/ 3060752 h 3060752"/>
              <a:gd name="connsiteX4" fmla="*/ 0 w 3420065"/>
              <a:gd name="connsiteY4" fmla="*/ 0 h 3060752"/>
              <a:gd name="connsiteX0" fmla="*/ 1081287 w 3420065"/>
              <a:gd name="connsiteY0" fmla="*/ 6953 h 3060752"/>
              <a:gd name="connsiteX1" fmla="*/ 3420065 w 3420065"/>
              <a:gd name="connsiteY1" fmla="*/ 0 h 3060752"/>
              <a:gd name="connsiteX2" fmla="*/ 3420065 w 3420065"/>
              <a:gd name="connsiteY2" fmla="*/ 3060752 h 3060752"/>
              <a:gd name="connsiteX3" fmla="*/ 0 w 3420065"/>
              <a:gd name="connsiteY3" fmla="*/ 3060752 h 3060752"/>
              <a:gd name="connsiteX4" fmla="*/ 1081287 w 3420065"/>
              <a:gd name="connsiteY4" fmla="*/ 6953 h 3060752"/>
              <a:gd name="connsiteX0" fmla="*/ 1081287 w 3420065"/>
              <a:gd name="connsiteY0" fmla="*/ 0 h 3053799"/>
              <a:gd name="connsiteX1" fmla="*/ 3402681 w 3420065"/>
              <a:gd name="connsiteY1" fmla="*/ 629302 h 3053799"/>
              <a:gd name="connsiteX2" fmla="*/ 3420065 w 3420065"/>
              <a:gd name="connsiteY2" fmla="*/ 3053799 h 3053799"/>
              <a:gd name="connsiteX3" fmla="*/ 0 w 3420065"/>
              <a:gd name="connsiteY3" fmla="*/ 3053799 h 3053799"/>
              <a:gd name="connsiteX4" fmla="*/ 1081287 w 3420065"/>
              <a:gd name="connsiteY4" fmla="*/ 0 h 3053799"/>
              <a:gd name="connsiteX0" fmla="*/ 1081287 w 3402681"/>
              <a:gd name="connsiteY0" fmla="*/ 0 h 3053799"/>
              <a:gd name="connsiteX1" fmla="*/ 3402681 w 3402681"/>
              <a:gd name="connsiteY1" fmla="*/ 629302 h 3053799"/>
              <a:gd name="connsiteX2" fmla="*/ 1045406 w 3402681"/>
              <a:gd name="connsiteY2" fmla="*/ 3053799 h 3053799"/>
              <a:gd name="connsiteX3" fmla="*/ 0 w 3402681"/>
              <a:gd name="connsiteY3" fmla="*/ 3053799 h 3053799"/>
              <a:gd name="connsiteX4" fmla="*/ 1081287 w 3402681"/>
              <a:gd name="connsiteY4" fmla="*/ 0 h 3053799"/>
              <a:gd name="connsiteX0" fmla="*/ 1081287 w 3402681"/>
              <a:gd name="connsiteY0" fmla="*/ 0 h 3053799"/>
              <a:gd name="connsiteX1" fmla="*/ 3402681 w 3402681"/>
              <a:gd name="connsiteY1" fmla="*/ 629302 h 3053799"/>
              <a:gd name="connsiteX2" fmla="*/ 1045406 w 3402681"/>
              <a:gd name="connsiteY2" fmla="*/ 3053799 h 3053799"/>
              <a:gd name="connsiteX3" fmla="*/ 0 w 3402681"/>
              <a:gd name="connsiteY3" fmla="*/ 3053799 h 3053799"/>
              <a:gd name="connsiteX4" fmla="*/ 1081287 w 3402681"/>
              <a:gd name="connsiteY4" fmla="*/ 0 h 3053799"/>
              <a:gd name="connsiteX0" fmla="*/ 1081287 w 3402681"/>
              <a:gd name="connsiteY0" fmla="*/ 0 h 3053799"/>
              <a:gd name="connsiteX1" fmla="*/ 3402681 w 3402681"/>
              <a:gd name="connsiteY1" fmla="*/ 629302 h 3053799"/>
              <a:gd name="connsiteX2" fmla="*/ 1045406 w 3402681"/>
              <a:gd name="connsiteY2" fmla="*/ 3053799 h 3053799"/>
              <a:gd name="connsiteX3" fmla="*/ 0 w 3402681"/>
              <a:gd name="connsiteY3" fmla="*/ 3053799 h 3053799"/>
              <a:gd name="connsiteX4" fmla="*/ 1081287 w 3402681"/>
              <a:gd name="connsiteY4" fmla="*/ 0 h 3053799"/>
              <a:gd name="connsiteX0" fmla="*/ 1081287 w 3402681"/>
              <a:gd name="connsiteY0" fmla="*/ 0 h 3053799"/>
              <a:gd name="connsiteX1" fmla="*/ 3402681 w 3402681"/>
              <a:gd name="connsiteY1" fmla="*/ 629302 h 3053799"/>
              <a:gd name="connsiteX2" fmla="*/ 1045406 w 3402681"/>
              <a:gd name="connsiteY2" fmla="*/ 3053799 h 3053799"/>
              <a:gd name="connsiteX3" fmla="*/ 0 w 3402681"/>
              <a:gd name="connsiteY3" fmla="*/ 3053799 h 3053799"/>
              <a:gd name="connsiteX4" fmla="*/ 1081287 w 3402681"/>
              <a:gd name="connsiteY4" fmla="*/ 0 h 3053799"/>
              <a:gd name="connsiteX0" fmla="*/ 1081287 w 3402681"/>
              <a:gd name="connsiteY0" fmla="*/ 0 h 3053799"/>
              <a:gd name="connsiteX1" fmla="*/ 3402681 w 3402681"/>
              <a:gd name="connsiteY1" fmla="*/ 629302 h 3053799"/>
              <a:gd name="connsiteX2" fmla="*/ 1045406 w 3402681"/>
              <a:gd name="connsiteY2" fmla="*/ 3053799 h 3053799"/>
              <a:gd name="connsiteX3" fmla="*/ 0 w 3402681"/>
              <a:gd name="connsiteY3" fmla="*/ 3053799 h 3053799"/>
              <a:gd name="connsiteX4" fmla="*/ 1081287 w 3402681"/>
              <a:gd name="connsiteY4" fmla="*/ 0 h 3053799"/>
              <a:gd name="connsiteX0" fmla="*/ 1081287 w 3402681"/>
              <a:gd name="connsiteY0" fmla="*/ 0 h 3053799"/>
              <a:gd name="connsiteX1" fmla="*/ 3402681 w 3402681"/>
              <a:gd name="connsiteY1" fmla="*/ 629302 h 3053799"/>
              <a:gd name="connsiteX2" fmla="*/ 1045406 w 3402681"/>
              <a:gd name="connsiteY2" fmla="*/ 3053799 h 3053799"/>
              <a:gd name="connsiteX3" fmla="*/ 0 w 3402681"/>
              <a:gd name="connsiteY3" fmla="*/ 3053799 h 3053799"/>
              <a:gd name="connsiteX4" fmla="*/ 1081287 w 3402681"/>
              <a:gd name="connsiteY4" fmla="*/ 0 h 3053799"/>
              <a:gd name="connsiteX0" fmla="*/ 1081287 w 3402681"/>
              <a:gd name="connsiteY0" fmla="*/ 0 h 3053799"/>
              <a:gd name="connsiteX1" fmla="*/ 3402681 w 3402681"/>
              <a:gd name="connsiteY1" fmla="*/ 629302 h 3053799"/>
              <a:gd name="connsiteX2" fmla="*/ 1045406 w 3402681"/>
              <a:gd name="connsiteY2" fmla="*/ 3053799 h 3053799"/>
              <a:gd name="connsiteX3" fmla="*/ 0 w 3402681"/>
              <a:gd name="connsiteY3" fmla="*/ 3053799 h 3053799"/>
              <a:gd name="connsiteX4" fmla="*/ 1081287 w 3402681"/>
              <a:gd name="connsiteY4" fmla="*/ 0 h 3053799"/>
              <a:gd name="connsiteX0" fmla="*/ 1081287 w 3402681"/>
              <a:gd name="connsiteY0" fmla="*/ 0 h 3717678"/>
              <a:gd name="connsiteX1" fmla="*/ 3402681 w 3402681"/>
              <a:gd name="connsiteY1" fmla="*/ 629302 h 3717678"/>
              <a:gd name="connsiteX2" fmla="*/ 694677 w 3402681"/>
              <a:gd name="connsiteY2" fmla="*/ 3717678 h 3717678"/>
              <a:gd name="connsiteX3" fmla="*/ 0 w 3402681"/>
              <a:gd name="connsiteY3" fmla="*/ 3053799 h 3717678"/>
              <a:gd name="connsiteX4" fmla="*/ 1081287 w 3402681"/>
              <a:gd name="connsiteY4" fmla="*/ 0 h 3717678"/>
              <a:gd name="connsiteX0" fmla="*/ 1087550 w 3408944"/>
              <a:gd name="connsiteY0" fmla="*/ 0 h 3723941"/>
              <a:gd name="connsiteX1" fmla="*/ 3408944 w 3408944"/>
              <a:gd name="connsiteY1" fmla="*/ 629302 h 3723941"/>
              <a:gd name="connsiteX2" fmla="*/ 700940 w 3408944"/>
              <a:gd name="connsiteY2" fmla="*/ 3717678 h 3723941"/>
              <a:gd name="connsiteX3" fmla="*/ 0 w 3408944"/>
              <a:gd name="connsiteY3" fmla="*/ 3723941 h 3723941"/>
              <a:gd name="connsiteX4" fmla="*/ 1087550 w 3408944"/>
              <a:gd name="connsiteY4" fmla="*/ 0 h 3723941"/>
              <a:gd name="connsiteX0" fmla="*/ 1089639 w 3411033"/>
              <a:gd name="connsiteY0" fmla="*/ 0 h 3723941"/>
              <a:gd name="connsiteX1" fmla="*/ 3411033 w 3411033"/>
              <a:gd name="connsiteY1" fmla="*/ 629302 h 3723941"/>
              <a:gd name="connsiteX2" fmla="*/ 703029 w 3411033"/>
              <a:gd name="connsiteY2" fmla="*/ 3717678 h 3723941"/>
              <a:gd name="connsiteX3" fmla="*/ 2089 w 3411033"/>
              <a:gd name="connsiteY3" fmla="*/ 3723941 h 3723941"/>
              <a:gd name="connsiteX4" fmla="*/ 1089639 w 3411033"/>
              <a:gd name="connsiteY4" fmla="*/ 0 h 3723941"/>
              <a:gd name="connsiteX0" fmla="*/ 1089639 w 3411033"/>
              <a:gd name="connsiteY0" fmla="*/ 0 h 3723941"/>
              <a:gd name="connsiteX1" fmla="*/ 3411033 w 3411033"/>
              <a:gd name="connsiteY1" fmla="*/ 629302 h 3723941"/>
              <a:gd name="connsiteX2" fmla="*/ 703029 w 3411033"/>
              <a:gd name="connsiteY2" fmla="*/ 3717678 h 3723941"/>
              <a:gd name="connsiteX3" fmla="*/ 2089 w 3411033"/>
              <a:gd name="connsiteY3" fmla="*/ 3723941 h 3723941"/>
              <a:gd name="connsiteX4" fmla="*/ 1089639 w 3411033"/>
              <a:gd name="connsiteY4" fmla="*/ 0 h 3723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11033" h="3723941">
                <a:moveTo>
                  <a:pt x="1089639" y="0"/>
                </a:moveTo>
                <a:cubicBezTo>
                  <a:pt x="1842576" y="296687"/>
                  <a:pt x="2637235" y="475164"/>
                  <a:pt x="3411033" y="629302"/>
                </a:cubicBezTo>
                <a:cubicBezTo>
                  <a:pt x="2552262" y="1260151"/>
                  <a:pt x="1301040" y="2294522"/>
                  <a:pt x="703029" y="3717678"/>
                </a:cubicBezTo>
                <a:lnTo>
                  <a:pt x="2089" y="3723941"/>
                </a:lnTo>
                <a:cubicBezTo>
                  <a:pt x="-45101" y="1703711"/>
                  <a:pt x="718780" y="600717"/>
                  <a:pt x="1089639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" name="Picture Placeholder 9"/>
          <p:cNvSpPr>
            <a:spLocks noGrp="1"/>
          </p:cNvSpPr>
          <p:nvPr>
            <p:ph type="pic" idx="14"/>
          </p:nvPr>
        </p:nvSpPr>
        <p:spPr bwMode="auto">
          <a:xfrm>
            <a:off x="1054930" y="1831131"/>
            <a:ext cx="8099909" cy="3314024"/>
          </a:xfrm>
          <a:custGeom>
            <a:avLst/>
            <a:gdLst>
              <a:gd name="connsiteX0" fmla="*/ 0 w 7830527"/>
              <a:gd name="connsiteY0" fmla="*/ 0 h 3746030"/>
              <a:gd name="connsiteX1" fmla="*/ 7830527 w 7830527"/>
              <a:gd name="connsiteY1" fmla="*/ 0 h 3746030"/>
              <a:gd name="connsiteX2" fmla="*/ 7830527 w 7830527"/>
              <a:gd name="connsiteY2" fmla="*/ 3746030 h 3746030"/>
              <a:gd name="connsiteX3" fmla="*/ 0 w 7830527"/>
              <a:gd name="connsiteY3" fmla="*/ 3746030 h 3746030"/>
              <a:gd name="connsiteX4" fmla="*/ 0 w 7830527"/>
              <a:gd name="connsiteY4" fmla="*/ 0 h 3746030"/>
              <a:gd name="connsiteX0" fmla="*/ 0 w 7913971"/>
              <a:gd name="connsiteY0" fmla="*/ 0 h 3746030"/>
              <a:gd name="connsiteX1" fmla="*/ 7913971 w 7913971"/>
              <a:gd name="connsiteY1" fmla="*/ 0 h 3746030"/>
              <a:gd name="connsiteX2" fmla="*/ 7830527 w 7913971"/>
              <a:gd name="connsiteY2" fmla="*/ 3746030 h 3746030"/>
              <a:gd name="connsiteX3" fmla="*/ 0 w 7913971"/>
              <a:gd name="connsiteY3" fmla="*/ 3746030 h 3746030"/>
              <a:gd name="connsiteX4" fmla="*/ 0 w 7913971"/>
              <a:gd name="connsiteY4" fmla="*/ 0 h 3746030"/>
              <a:gd name="connsiteX0" fmla="*/ 0 w 7834005"/>
              <a:gd name="connsiteY0" fmla="*/ 611918 h 4357948"/>
              <a:gd name="connsiteX1" fmla="*/ 7834005 w 7834005"/>
              <a:gd name="connsiteY1" fmla="*/ 0 h 4357948"/>
              <a:gd name="connsiteX2" fmla="*/ 7830527 w 7834005"/>
              <a:gd name="connsiteY2" fmla="*/ 4357948 h 4357948"/>
              <a:gd name="connsiteX3" fmla="*/ 0 w 7834005"/>
              <a:gd name="connsiteY3" fmla="*/ 4357948 h 4357948"/>
              <a:gd name="connsiteX4" fmla="*/ 0 w 7834005"/>
              <a:gd name="connsiteY4" fmla="*/ 611918 h 4357948"/>
              <a:gd name="connsiteX0" fmla="*/ 2468532 w 7834005"/>
              <a:gd name="connsiteY0" fmla="*/ 219039 h 4357948"/>
              <a:gd name="connsiteX1" fmla="*/ 7834005 w 7834005"/>
              <a:gd name="connsiteY1" fmla="*/ 0 h 4357948"/>
              <a:gd name="connsiteX2" fmla="*/ 7830527 w 7834005"/>
              <a:gd name="connsiteY2" fmla="*/ 4357948 h 4357948"/>
              <a:gd name="connsiteX3" fmla="*/ 0 w 7834005"/>
              <a:gd name="connsiteY3" fmla="*/ 4357948 h 4357948"/>
              <a:gd name="connsiteX4" fmla="*/ 2468532 w 7834005"/>
              <a:gd name="connsiteY4" fmla="*/ 219039 h 4357948"/>
              <a:gd name="connsiteX0" fmla="*/ 2426810 w 7792283"/>
              <a:gd name="connsiteY0" fmla="*/ 219039 h 4357948"/>
              <a:gd name="connsiteX1" fmla="*/ 7792283 w 7792283"/>
              <a:gd name="connsiteY1" fmla="*/ 0 h 4357948"/>
              <a:gd name="connsiteX2" fmla="*/ 7788805 w 7792283"/>
              <a:gd name="connsiteY2" fmla="*/ 4357948 h 4357948"/>
              <a:gd name="connsiteX3" fmla="*/ 0 w 7792283"/>
              <a:gd name="connsiteY3" fmla="*/ 3022854 h 4357948"/>
              <a:gd name="connsiteX4" fmla="*/ 2426810 w 7792283"/>
              <a:gd name="connsiteY4" fmla="*/ 219039 h 4357948"/>
              <a:gd name="connsiteX0" fmla="*/ 2371181 w 7736654"/>
              <a:gd name="connsiteY0" fmla="*/ 219039 h 4357948"/>
              <a:gd name="connsiteX1" fmla="*/ 7736654 w 7736654"/>
              <a:gd name="connsiteY1" fmla="*/ 0 h 4357948"/>
              <a:gd name="connsiteX2" fmla="*/ 7733176 w 7736654"/>
              <a:gd name="connsiteY2" fmla="*/ 4357948 h 4357948"/>
              <a:gd name="connsiteX3" fmla="*/ 0 w 7736654"/>
              <a:gd name="connsiteY3" fmla="*/ 2643882 h 4357948"/>
              <a:gd name="connsiteX4" fmla="*/ 2371181 w 7736654"/>
              <a:gd name="connsiteY4" fmla="*/ 219039 h 4357948"/>
              <a:gd name="connsiteX0" fmla="*/ 2371181 w 7736654"/>
              <a:gd name="connsiteY0" fmla="*/ 219039 h 2643882"/>
              <a:gd name="connsiteX1" fmla="*/ 7736654 w 7736654"/>
              <a:gd name="connsiteY1" fmla="*/ 0 h 2643882"/>
              <a:gd name="connsiteX2" fmla="*/ 7733176 w 7736654"/>
              <a:gd name="connsiteY2" fmla="*/ 2643882 h 2643882"/>
              <a:gd name="connsiteX3" fmla="*/ 0 w 7736654"/>
              <a:gd name="connsiteY3" fmla="*/ 2643882 h 2643882"/>
              <a:gd name="connsiteX4" fmla="*/ 2371181 w 7736654"/>
              <a:gd name="connsiteY4" fmla="*/ 219039 h 2643882"/>
              <a:gd name="connsiteX0" fmla="*/ 2371181 w 7736654"/>
              <a:gd name="connsiteY0" fmla="*/ 219039 h 2643882"/>
              <a:gd name="connsiteX1" fmla="*/ 7736654 w 7736654"/>
              <a:gd name="connsiteY1" fmla="*/ 0 h 2643882"/>
              <a:gd name="connsiteX2" fmla="*/ 7733176 w 7736654"/>
              <a:gd name="connsiteY2" fmla="*/ 2643882 h 2643882"/>
              <a:gd name="connsiteX3" fmla="*/ 0 w 7736654"/>
              <a:gd name="connsiteY3" fmla="*/ 2643882 h 2643882"/>
              <a:gd name="connsiteX4" fmla="*/ 2371181 w 7736654"/>
              <a:gd name="connsiteY4" fmla="*/ 219039 h 2643882"/>
              <a:gd name="connsiteX0" fmla="*/ 2371181 w 7736654"/>
              <a:gd name="connsiteY0" fmla="*/ 219039 h 2643882"/>
              <a:gd name="connsiteX1" fmla="*/ 7736654 w 7736654"/>
              <a:gd name="connsiteY1" fmla="*/ 0 h 2643882"/>
              <a:gd name="connsiteX2" fmla="*/ 7733176 w 7736654"/>
              <a:gd name="connsiteY2" fmla="*/ 2643882 h 2643882"/>
              <a:gd name="connsiteX3" fmla="*/ 0 w 7736654"/>
              <a:gd name="connsiteY3" fmla="*/ 2643882 h 2643882"/>
              <a:gd name="connsiteX4" fmla="*/ 2371181 w 7736654"/>
              <a:gd name="connsiteY4" fmla="*/ 219039 h 2643882"/>
              <a:gd name="connsiteX0" fmla="*/ 2371181 w 7736654"/>
              <a:gd name="connsiteY0" fmla="*/ 219039 h 2643882"/>
              <a:gd name="connsiteX1" fmla="*/ 7736654 w 7736654"/>
              <a:gd name="connsiteY1" fmla="*/ 0 h 2643882"/>
              <a:gd name="connsiteX2" fmla="*/ 7733176 w 7736654"/>
              <a:gd name="connsiteY2" fmla="*/ 2643882 h 2643882"/>
              <a:gd name="connsiteX3" fmla="*/ 0 w 7736654"/>
              <a:gd name="connsiteY3" fmla="*/ 2643882 h 2643882"/>
              <a:gd name="connsiteX4" fmla="*/ 2371181 w 7736654"/>
              <a:gd name="connsiteY4" fmla="*/ 219039 h 2643882"/>
              <a:gd name="connsiteX0" fmla="*/ 2371181 w 7736654"/>
              <a:gd name="connsiteY0" fmla="*/ 219039 h 2643882"/>
              <a:gd name="connsiteX1" fmla="*/ 7736654 w 7736654"/>
              <a:gd name="connsiteY1" fmla="*/ 0 h 2643882"/>
              <a:gd name="connsiteX2" fmla="*/ 7733176 w 7736654"/>
              <a:gd name="connsiteY2" fmla="*/ 2643882 h 2643882"/>
              <a:gd name="connsiteX3" fmla="*/ 0 w 7736654"/>
              <a:gd name="connsiteY3" fmla="*/ 2643882 h 2643882"/>
              <a:gd name="connsiteX4" fmla="*/ 2371181 w 7736654"/>
              <a:gd name="connsiteY4" fmla="*/ 219039 h 2643882"/>
              <a:gd name="connsiteX0" fmla="*/ 2371181 w 7736654"/>
              <a:gd name="connsiteY0" fmla="*/ 219039 h 2643882"/>
              <a:gd name="connsiteX1" fmla="*/ 7736654 w 7736654"/>
              <a:gd name="connsiteY1" fmla="*/ 0 h 2643882"/>
              <a:gd name="connsiteX2" fmla="*/ 7733176 w 7736654"/>
              <a:gd name="connsiteY2" fmla="*/ 2643882 h 2643882"/>
              <a:gd name="connsiteX3" fmla="*/ 0 w 7736654"/>
              <a:gd name="connsiteY3" fmla="*/ 2643882 h 2643882"/>
              <a:gd name="connsiteX4" fmla="*/ 2371181 w 7736654"/>
              <a:gd name="connsiteY4" fmla="*/ 219039 h 2643882"/>
              <a:gd name="connsiteX0" fmla="*/ 2371181 w 7736654"/>
              <a:gd name="connsiteY0" fmla="*/ 219039 h 2643882"/>
              <a:gd name="connsiteX1" fmla="*/ 7736654 w 7736654"/>
              <a:gd name="connsiteY1" fmla="*/ 0 h 2643882"/>
              <a:gd name="connsiteX2" fmla="*/ 7733176 w 7736654"/>
              <a:gd name="connsiteY2" fmla="*/ 2643882 h 2643882"/>
              <a:gd name="connsiteX3" fmla="*/ 0 w 7736654"/>
              <a:gd name="connsiteY3" fmla="*/ 2643882 h 2643882"/>
              <a:gd name="connsiteX4" fmla="*/ 2371181 w 7736654"/>
              <a:gd name="connsiteY4" fmla="*/ 219039 h 2643882"/>
              <a:gd name="connsiteX0" fmla="*/ 2371181 w 7736654"/>
              <a:gd name="connsiteY0" fmla="*/ 219039 h 3314024"/>
              <a:gd name="connsiteX1" fmla="*/ 7736654 w 7736654"/>
              <a:gd name="connsiteY1" fmla="*/ 0 h 3314024"/>
              <a:gd name="connsiteX2" fmla="*/ 7726913 w 7736654"/>
              <a:gd name="connsiteY2" fmla="*/ 3314024 h 3314024"/>
              <a:gd name="connsiteX3" fmla="*/ 0 w 7736654"/>
              <a:gd name="connsiteY3" fmla="*/ 2643882 h 3314024"/>
              <a:gd name="connsiteX4" fmla="*/ 2371181 w 7736654"/>
              <a:gd name="connsiteY4" fmla="*/ 219039 h 3314024"/>
              <a:gd name="connsiteX0" fmla="*/ 2734436 w 8099909"/>
              <a:gd name="connsiteY0" fmla="*/ 219039 h 3314024"/>
              <a:gd name="connsiteX1" fmla="*/ 8099909 w 8099909"/>
              <a:gd name="connsiteY1" fmla="*/ 0 h 3314024"/>
              <a:gd name="connsiteX2" fmla="*/ 8090168 w 8099909"/>
              <a:gd name="connsiteY2" fmla="*/ 3314024 h 3314024"/>
              <a:gd name="connsiteX3" fmla="*/ 0 w 8099909"/>
              <a:gd name="connsiteY3" fmla="*/ 3307761 h 3314024"/>
              <a:gd name="connsiteX4" fmla="*/ 2734436 w 8099909"/>
              <a:gd name="connsiteY4" fmla="*/ 219039 h 3314024"/>
              <a:gd name="connsiteX0" fmla="*/ 2734436 w 8099909"/>
              <a:gd name="connsiteY0" fmla="*/ 219039 h 3314024"/>
              <a:gd name="connsiteX1" fmla="*/ 8099909 w 8099909"/>
              <a:gd name="connsiteY1" fmla="*/ 0 h 3314024"/>
              <a:gd name="connsiteX2" fmla="*/ 8090168 w 8099909"/>
              <a:gd name="connsiteY2" fmla="*/ 3314024 h 3314024"/>
              <a:gd name="connsiteX3" fmla="*/ 0 w 8099909"/>
              <a:gd name="connsiteY3" fmla="*/ 3307761 h 3314024"/>
              <a:gd name="connsiteX4" fmla="*/ 2734436 w 8099909"/>
              <a:gd name="connsiteY4" fmla="*/ 219039 h 3314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99909" h="3314024">
                <a:moveTo>
                  <a:pt x="2734436" y="219039"/>
                </a:moveTo>
                <a:cubicBezTo>
                  <a:pt x="4178723" y="441555"/>
                  <a:pt x="6005459" y="535428"/>
                  <a:pt x="8099909" y="0"/>
                </a:cubicBezTo>
                <a:cubicBezTo>
                  <a:pt x="8098750" y="1452649"/>
                  <a:pt x="8091327" y="1861375"/>
                  <a:pt x="8090168" y="3314024"/>
                </a:cubicBezTo>
                <a:lnTo>
                  <a:pt x="0" y="3307761"/>
                </a:lnTo>
                <a:cubicBezTo>
                  <a:pt x="930180" y="1394904"/>
                  <a:pt x="2222186" y="610104"/>
                  <a:pt x="2734436" y="219039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" name="Picture Placeholder 10"/>
          <p:cNvSpPr>
            <a:spLocks noGrp="1"/>
          </p:cNvSpPr>
          <p:nvPr>
            <p:ph type="pic" idx="15" hasCustomPrompt="1"/>
          </p:nvPr>
        </p:nvSpPr>
        <p:spPr bwMode="auto">
          <a:xfrm>
            <a:off x="3799486" y="190022"/>
            <a:ext cx="5351665" cy="2024834"/>
          </a:xfrm>
          <a:custGeom>
            <a:avLst/>
            <a:gdLst>
              <a:gd name="connsiteX0" fmla="*/ 0 w 5344712"/>
              <a:gd name="connsiteY0" fmla="*/ 0 h 2717405"/>
              <a:gd name="connsiteX1" fmla="*/ 5344712 w 5344712"/>
              <a:gd name="connsiteY1" fmla="*/ 0 h 2717405"/>
              <a:gd name="connsiteX2" fmla="*/ 5344712 w 5344712"/>
              <a:gd name="connsiteY2" fmla="*/ 2717405 h 2717405"/>
              <a:gd name="connsiteX3" fmla="*/ 0 w 5344712"/>
              <a:gd name="connsiteY3" fmla="*/ 2717405 h 2717405"/>
              <a:gd name="connsiteX4" fmla="*/ 0 w 5344712"/>
              <a:gd name="connsiteY4" fmla="*/ 0 h 2717405"/>
              <a:gd name="connsiteX0" fmla="*/ 177317 w 5522029"/>
              <a:gd name="connsiteY0" fmla="*/ 0 h 2717405"/>
              <a:gd name="connsiteX1" fmla="*/ 5522029 w 5522029"/>
              <a:gd name="connsiteY1" fmla="*/ 0 h 2717405"/>
              <a:gd name="connsiteX2" fmla="*/ 5522029 w 5522029"/>
              <a:gd name="connsiteY2" fmla="*/ 2717405 h 2717405"/>
              <a:gd name="connsiteX3" fmla="*/ 0 w 5522029"/>
              <a:gd name="connsiteY3" fmla="*/ 2237606 h 2717405"/>
              <a:gd name="connsiteX4" fmla="*/ 177317 w 5522029"/>
              <a:gd name="connsiteY4" fmla="*/ 0 h 2717405"/>
              <a:gd name="connsiteX0" fmla="*/ 177317 w 5522029"/>
              <a:gd name="connsiteY0" fmla="*/ 0 h 2237606"/>
              <a:gd name="connsiteX1" fmla="*/ 5522029 w 5522029"/>
              <a:gd name="connsiteY1" fmla="*/ 0 h 2237606"/>
              <a:gd name="connsiteX2" fmla="*/ 5341235 w 5522029"/>
              <a:gd name="connsiteY2" fmla="*/ 2008137 h 2237606"/>
              <a:gd name="connsiteX3" fmla="*/ 0 w 5522029"/>
              <a:gd name="connsiteY3" fmla="*/ 2237606 h 2237606"/>
              <a:gd name="connsiteX4" fmla="*/ 177317 w 5522029"/>
              <a:gd name="connsiteY4" fmla="*/ 0 h 2237606"/>
              <a:gd name="connsiteX0" fmla="*/ 177317 w 5348189"/>
              <a:gd name="connsiteY0" fmla="*/ 0 h 2237606"/>
              <a:gd name="connsiteX1" fmla="*/ 5348189 w 5348189"/>
              <a:gd name="connsiteY1" fmla="*/ 372018 h 2237606"/>
              <a:gd name="connsiteX2" fmla="*/ 5341235 w 5348189"/>
              <a:gd name="connsiteY2" fmla="*/ 2008137 h 2237606"/>
              <a:gd name="connsiteX3" fmla="*/ 0 w 5348189"/>
              <a:gd name="connsiteY3" fmla="*/ 2237606 h 2237606"/>
              <a:gd name="connsiteX4" fmla="*/ 177317 w 5348189"/>
              <a:gd name="connsiteY4" fmla="*/ 0 h 2237606"/>
              <a:gd name="connsiteX0" fmla="*/ 177317 w 5348189"/>
              <a:gd name="connsiteY0" fmla="*/ 0 h 2237606"/>
              <a:gd name="connsiteX1" fmla="*/ 5348189 w 5348189"/>
              <a:gd name="connsiteY1" fmla="*/ 372018 h 2237606"/>
              <a:gd name="connsiteX2" fmla="*/ 5341235 w 5348189"/>
              <a:gd name="connsiteY2" fmla="*/ 2008137 h 2237606"/>
              <a:gd name="connsiteX3" fmla="*/ 0 w 5348189"/>
              <a:gd name="connsiteY3" fmla="*/ 2237606 h 2237606"/>
              <a:gd name="connsiteX4" fmla="*/ 177317 w 5348189"/>
              <a:gd name="connsiteY4" fmla="*/ 0 h 2237606"/>
              <a:gd name="connsiteX0" fmla="*/ 177317 w 5348189"/>
              <a:gd name="connsiteY0" fmla="*/ 0 h 2237606"/>
              <a:gd name="connsiteX1" fmla="*/ 5348189 w 5348189"/>
              <a:gd name="connsiteY1" fmla="*/ 372018 h 2237606"/>
              <a:gd name="connsiteX2" fmla="*/ 5341235 w 5348189"/>
              <a:gd name="connsiteY2" fmla="*/ 2008137 h 2237606"/>
              <a:gd name="connsiteX3" fmla="*/ 0 w 5348189"/>
              <a:gd name="connsiteY3" fmla="*/ 2237606 h 2237606"/>
              <a:gd name="connsiteX4" fmla="*/ 177317 w 5348189"/>
              <a:gd name="connsiteY4" fmla="*/ 0 h 2237606"/>
              <a:gd name="connsiteX0" fmla="*/ 0 w 5348189"/>
              <a:gd name="connsiteY0" fmla="*/ 1865588 h 1865588"/>
              <a:gd name="connsiteX1" fmla="*/ 5348189 w 5348189"/>
              <a:gd name="connsiteY1" fmla="*/ 0 h 1865588"/>
              <a:gd name="connsiteX2" fmla="*/ 5341235 w 5348189"/>
              <a:gd name="connsiteY2" fmla="*/ 1636119 h 1865588"/>
              <a:gd name="connsiteX3" fmla="*/ 0 w 5348189"/>
              <a:gd name="connsiteY3" fmla="*/ 1865588 h 1865588"/>
              <a:gd name="connsiteX0" fmla="*/ 0 w 5348189"/>
              <a:gd name="connsiteY0" fmla="*/ 1865588 h 1972518"/>
              <a:gd name="connsiteX1" fmla="*/ 5348189 w 5348189"/>
              <a:gd name="connsiteY1" fmla="*/ 0 h 1972518"/>
              <a:gd name="connsiteX2" fmla="*/ 5341235 w 5348189"/>
              <a:gd name="connsiteY2" fmla="*/ 1636119 h 1972518"/>
              <a:gd name="connsiteX3" fmla="*/ 0 w 5348189"/>
              <a:gd name="connsiteY3" fmla="*/ 1865588 h 1972518"/>
              <a:gd name="connsiteX0" fmla="*/ 0 w 5348189"/>
              <a:gd name="connsiteY0" fmla="*/ 1865588 h 2027910"/>
              <a:gd name="connsiteX1" fmla="*/ 5348189 w 5348189"/>
              <a:gd name="connsiteY1" fmla="*/ 0 h 2027910"/>
              <a:gd name="connsiteX2" fmla="*/ 5341235 w 5348189"/>
              <a:gd name="connsiteY2" fmla="*/ 1636119 h 2027910"/>
              <a:gd name="connsiteX3" fmla="*/ 0 w 5348189"/>
              <a:gd name="connsiteY3" fmla="*/ 1865588 h 2027910"/>
              <a:gd name="connsiteX0" fmla="*/ 0 w 5348189"/>
              <a:gd name="connsiteY0" fmla="*/ 1865588 h 2027910"/>
              <a:gd name="connsiteX1" fmla="*/ 5348189 w 5348189"/>
              <a:gd name="connsiteY1" fmla="*/ 0 h 2027910"/>
              <a:gd name="connsiteX2" fmla="*/ 5341235 w 5348189"/>
              <a:gd name="connsiteY2" fmla="*/ 1636119 h 2027910"/>
              <a:gd name="connsiteX3" fmla="*/ 0 w 5348189"/>
              <a:gd name="connsiteY3" fmla="*/ 1865588 h 2027910"/>
              <a:gd name="connsiteX0" fmla="*/ 0 w 5348189"/>
              <a:gd name="connsiteY0" fmla="*/ 1865588 h 2029447"/>
              <a:gd name="connsiteX1" fmla="*/ 5348189 w 5348189"/>
              <a:gd name="connsiteY1" fmla="*/ 0 h 2029447"/>
              <a:gd name="connsiteX2" fmla="*/ 5341235 w 5348189"/>
              <a:gd name="connsiteY2" fmla="*/ 1636119 h 2029447"/>
              <a:gd name="connsiteX3" fmla="*/ 0 w 5348189"/>
              <a:gd name="connsiteY3" fmla="*/ 1865588 h 2029447"/>
              <a:gd name="connsiteX0" fmla="*/ 0 w 5348189"/>
              <a:gd name="connsiteY0" fmla="*/ 1865588 h 2029447"/>
              <a:gd name="connsiteX1" fmla="*/ 5348189 w 5348189"/>
              <a:gd name="connsiteY1" fmla="*/ 0 h 2029447"/>
              <a:gd name="connsiteX2" fmla="*/ 5341235 w 5348189"/>
              <a:gd name="connsiteY2" fmla="*/ 1636119 h 2029447"/>
              <a:gd name="connsiteX3" fmla="*/ 0 w 5348189"/>
              <a:gd name="connsiteY3" fmla="*/ 1865588 h 2029447"/>
              <a:gd name="connsiteX0" fmla="*/ 0 w 5348189"/>
              <a:gd name="connsiteY0" fmla="*/ 1865588 h 2029447"/>
              <a:gd name="connsiteX1" fmla="*/ 5348189 w 5348189"/>
              <a:gd name="connsiteY1" fmla="*/ 0 h 2029447"/>
              <a:gd name="connsiteX2" fmla="*/ 5341235 w 5348189"/>
              <a:gd name="connsiteY2" fmla="*/ 1636119 h 2029447"/>
              <a:gd name="connsiteX3" fmla="*/ 0 w 5348189"/>
              <a:gd name="connsiteY3" fmla="*/ 1865588 h 2029447"/>
              <a:gd name="connsiteX0" fmla="*/ 0 w 5351665"/>
              <a:gd name="connsiteY0" fmla="*/ 1865588 h 2029447"/>
              <a:gd name="connsiteX1" fmla="*/ 5351665 w 5351665"/>
              <a:gd name="connsiteY1" fmla="*/ 0 h 2029447"/>
              <a:gd name="connsiteX2" fmla="*/ 5344711 w 5351665"/>
              <a:gd name="connsiteY2" fmla="*/ 1636119 h 2029447"/>
              <a:gd name="connsiteX3" fmla="*/ 0 w 5351665"/>
              <a:gd name="connsiteY3" fmla="*/ 1865588 h 2029447"/>
              <a:gd name="connsiteX0" fmla="*/ 0 w 5351665"/>
              <a:gd name="connsiteY0" fmla="*/ 1865588 h 2029447"/>
              <a:gd name="connsiteX1" fmla="*/ 5351665 w 5351665"/>
              <a:gd name="connsiteY1" fmla="*/ 0 h 2029447"/>
              <a:gd name="connsiteX2" fmla="*/ 5344711 w 5351665"/>
              <a:gd name="connsiteY2" fmla="*/ 1636119 h 2029447"/>
              <a:gd name="connsiteX3" fmla="*/ 0 w 5351665"/>
              <a:gd name="connsiteY3" fmla="*/ 1865588 h 2029447"/>
              <a:gd name="connsiteX0" fmla="*/ 0 w 5351665"/>
              <a:gd name="connsiteY0" fmla="*/ 1865588 h 2024834"/>
              <a:gd name="connsiteX1" fmla="*/ 5351665 w 5351665"/>
              <a:gd name="connsiteY1" fmla="*/ 0 h 2024834"/>
              <a:gd name="connsiteX2" fmla="*/ 5344711 w 5351665"/>
              <a:gd name="connsiteY2" fmla="*/ 1636119 h 2024834"/>
              <a:gd name="connsiteX3" fmla="*/ 0 w 5351665"/>
              <a:gd name="connsiteY3" fmla="*/ 1865588 h 2024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51665" h="2024834">
                <a:moveTo>
                  <a:pt x="0" y="1865588"/>
                </a:moveTo>
                <a:cubicBezTo>
                  <a:pt x="1741008" y="617901"/>
                  <a:pt x="4080026" y="117726"/>
                  <a:pt x="5351665" y="0"/>
                </a:cubicBezTo>
                <a:lnTo>
                  <a:pt x="5344711" y="1636119"/>
                </a:lnTo>
                <a:cubicBezTo>
                  <a:pt x="4037144" y="2004660"/>
                  <a:pt x="1808226" y="2171547"/>
                  <a:pt x="0" y="1865588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                 </a:t>
            </a:r>
            <a:endParaRPr lang="en-US" dirty="0"/>
          </a:p>
        </p:txBody>
      </p:sp>
      <p:sp>
        <p:nvSpPr>
          <p:cNvPr id="13" name="Picture Placeholder 11"/>
          <p:cNvSpPr>
            <a:spLocks noGrp="1"/>
          </p:cNvSpPr>
          <p:nvPr>
            <p:ph type="pic" idx="16"/>
          </p:nvPr>
        </p:nvSpPr>
        <p:spPr bwMode="auto">
          <a:xfrm>
            <a:off x="1453128" y="-3643"/>
            <a:ext cx="7699999" cy="2054960"/>
          </a:xfrm>
          <a:custGeom>
            <a:avLst/>
            <a:gdLst>
              <a:gd name="connsiteX0" fmla="*/ 0 w 7694426"/>
              <a:gd name="connsiteY0" fmla="*/ 0 h 2739371"/>
              <a:gd name="connsiteX1" fmla="*/ 7694426 w 7694426"/>
              <a:gd name="connsiteY1" fmla="*/ 0 h 2739371"/>
              <a:gd name="connsiteX2" fmla="*/ 7694426 w 7694426"/>
              <a:gd name="connsiteY2" fmla="*/ 2739371 h 2739371"/>
              <a:gd name="connsiteX3" fmla="*/ 0 w 7694426"/>
              <a:gd name="connsiteY3" fmla="*/ 2739371 h 2739371"/>
              <a:gd name="connsiteX4" fmla="*/ 0 w 7694426"/>
              <a:gd name="connsiteY4" fmla="*/ 0 h 2739371"/>
              <a:gd name="connsiteX0" fmla="*/ 0 w 7706952"/>
              <a:gd name="connsiteY0" fmla="*/ 0 h 2739371"/>
              <a:gd name="connsiteX1" fmla="*/ 7694426 w 7706952"/>
              <a:gd name="connsiteY1" fmla="*/ 0 h 2739371"/>
              <a:gd name="connsiteX2" fmla="*/ 7706952 w 7706952"/>
              <a:gd name="connsiteY2" fmla="*/ 265481 h 2739371"/>
              <a:gd name="connsiteX3" fmla="*/ 0 w 7706952"/>
              <a:gd name="connsiteY3" fmla="*/ 2739371 h 2739371"/>
              <a:gd name="connsiteX4" fmla="*/ 0 w 7706952"/>
              <a:gd name="connsiteY4" fmla="*/ 0 h 2739371"/>
              <a:gd name="connsiteX0" fmla="*/ 0 w 7699999"/>
              <a:gd name="connsiteY0" fmla="*/ 0 h 2739371"/>
              <a:gd name="connsiteX1" fmla="*/ 7694426 w 7699999"/>
              <a:gd name="connsiteY1" fmla="*/ 0 h 2739371"/>
              <a:gd name="connsiteX2" fmla="*/ 7699999 w 7699999"/>
              <a:gd name="connsiteY2" fmla="*/ 251574 h 2739371"/>
              <a:gd name="connsiteX3" fmla="*/ 0 w 7699999"/>
              <a:gd name="connsiteY3" fmla="*/ 2739371 h 2739371"/>
              <a:gd name="connsiteX4" fmla="*/ 0 w 7699999"/>
              <a:gd name="connsiteY4" fmla="*/ 0 h 2739371"/>
              <a:gd name="connsiteX0" fmla="*/ 1269034 w 7699999"/>
              <a:gd name="connsiteY0" fmla="*/ 0 h 2739371"/>
              <a:gd name="connsiteX1" fmla="*/ 7694426 w 7699999"/>
              <a:gd name="connsiteY1" fmla="*/ 0 h 2739371"/>
              <a:gd name="connsiteX2" fmla="*/ 7699999 w 7699999"/>
              <a:gd name="connsiteY2" fmla="*/ 251574 h 2739371"/>
              <a:gd name="connsiteX3" fmla="*/ 0 w 7699999"/>
              <a:gd name="connsiteY3" fmla="*/ 2739371 h 2739371"/>
              <a:gd name="connsiteX4" fmla="*/ 1269034 w 7699999"/>
              <a:gd name="connsiteY4" fmla="*/ 0 h 2739371"/>
              <a:gd name="connsiteX0" fmla="*/ 1269034 w 7699999"/>
              <a:gd name="connsiteY0" fmla="*/ 0 h 1418185"/>
              <a:gd name="connsiteX1" fmla="*/ 7694426 w 7699999"/>
              <a:gd name="connsiteY1" fmla="*/ 0 h 1418185"/>
              <a:gd name="connsiteX2" fmla="*/ 7699999 w 7699999"/>
              <a:gd name="connsiteY2" fmla="*/ 251574 h 1418185"/>
              <a:gd name="connsiteX3" fmla="*/ 0 w 7699999"/>
              <a:gd name="connsiteY3" fmla="*/ 1418185 h 1418185"/>
              <a:gd name="connsiteX4" fmla="*/ 1269034 w 7699999"/>
              <a:gd name="connsiteY4" fmla="*/ 0 h 1418185"/>
              <a:gd name="connsiteX0" fmla="*/ 1269034 w 7699999"/>
              <a:gd name="connsiteY0" fmla="*/ 0 h 1418185"/>
              <a:gd name="connsiteX1" fmla="*/ 7694426 w 7699999"/>
              <a:gd name="connsiteY1" fmla="*/ 0 h 1418185"/>
              <a:gd name="connsiteX2" fmla="*/ 7699999 w 7699999"/>
              <a:gd name="connsiteY2" fmla="*/ 251574 h 1418185"/>
              <a:gd name="connsiteX3" fmla="*/ 2719039 w 7699999"/>
              <a:gd name="connsiteY3" fmla="*/ 998011 h 1418185"/>
              <a:gd name="connsiteX4" fmla="*/ 0 w 7699999"/>
              <a:gd name="connsiteY4" fmla="*/ 1418185 h 1418185"/>
              <a:gd name="connsiteX5" fmla="*/ 1269034 w 7699999"/>
              <a:gd name="connsiteY5" fmla="*/ 0 h 1418185"/>
              <a:gd name="connsiteX0" fmla="*/ 1269034 w 7699999"/>
              <a:gd name="connsiteY0" fmla="*/ 0 h 2054960"/>
              <a:gd name="connsiteX1" fmla="*/ 7694426 w 7699999"/>
              <a:gd name="connsiteY1" fmla="*/ 0 h 2054960"/>
              <a:gd name="connsiteX2" fmla="*/ 7699999 w 7699999"/>
              <a:gd name="connsiteY2" fmla="*/ 251574 h 2054960"/>
              <a:gd name="connsiteX3" fmla="*/ 2322683 w 7699999"/>
              <a:gd name="connsiteY3" fmla="*/ 2054960 h 2054960"/>
              <a:gd name="connsiteX4" fmla="*/ 0 w 7699999"/>
              <a:gd name="connsiteY4" fmla="*/ 1418185 h 2054960"/>
              <a:gd name="connsiteX5" fmla="*/ 1269034 w 7699999"/>
              <a:gd name="connsiteY5" fmla="*/ 0 h 2054960"/>
              <a:gd name="connsiteX0" fmla="*/ 1269034 w 7699999"/>
              <a:gd name="connsiteY0" fmla="*/ 0 h 2054960"/>
              <a:gd name="connsiteX1" fmla="*/ 7694426 w 7699999"/>
              <a:gd name="connsiteY1" fmla="*/ 0 h 2054960"/>
              <a:gd name="connsiteX2" fmla="*/ 7699999 w 7699999"/>
              <a:gd name="connsiteY2" fmla="*/ 251574 h 2054960"/>
              <a:gd name="connsiteX3" fmla="*/ 2329636 w 7699999"/>
              <a:gd name="connsiteY3" fmla="*/ 2054960 h 2054960"/>
              <a:gd name="connsiteX4" fmla="*/ 0 w 7699999"/>
              <a:gd name="connsiteY4" fmla="*/ 1418185 h 2054960"/>
              <a:gd name="connsiteX5" fmla="*/ 1269034 w 7699999"/>
              <a:gd name="connsiteY5" fmla="*/ 0 h 2054960"/>
              <a:gd name="connsiteX0" fmla="*/ 1269034 w 7699999"/>
              <a:gd name="connsiteY0" fmla="*/ 0 h 2054960"/>
              <a:gd name="connsiteX1" fmla="*/ 7694426 w 7699999"/>
              <a:gd name="connsiteY1" fmla="*/ 0 h 2054960"/>
              <a:gd name="connsiteX2" fmla="*/ 7699999 w 7699999"/>
              <a:gd name="connsiteY2" fmla="*/ 251574 h 2054960"/>
              <a:gd name="connsiteX3" fmla="*/ 2329636 w 7699999"/>
              <a:gd name="connsiteY3" fmla="*/ 2054960 h 2054960"/>
              <a:gd name="connsiteX4" fmla="*/ 0 w 7699999"/>
              <a:gd name="connsiteY4" fmla="*/ 1418185 h 2054960"/>
              <a:gd name="connsiteX5" fmla="*/ 1269034 w 7699999"/>
              <a:gd name="connsiteY5" fmla="*/ 0 h 2054960"/>
              <a:gd name="connsiteX0" fmla="*/ 1269034 w 7699999"/>
              <a:gd name="connsiteY0" fmla="*/ 0 h 2054960"/>
              <a:gd name="connsiteX1" fmla="*/ 7694426 w 7699999"/>
              <a:gd name="connsiteY1" fmla="*/ 0 h 2054960"/>
              <a:gd name="connsiteX2" fmla="*/ 7699999 w 7699999"/>
              <a:gd name="connsiteY2" fmla="*/ 251574 h 2054960"/>
              <a:gd name="connsiteX3" fmla="*/ 2329636 w 7699999"/>
              <a:gd name="connsiteY3" fmla="*/ 2054960 h 2054960"/>
              <a:gd name="connsiteX4" fmla="*/ 0 w 7699999"/>
              <a:gd name="connsiteY4" fmla="*/ 1418185 h 2054960"/>
              <a:gd name="connsiteX5" fmla="*/ 1269034 w 7699999"/>
              <a:gd name="connsiteY5" fmla="*/ 0 h 2054960"/>
              <a:gd name="connsiteX0" fmla="*/ 1269034 w 7699999"/>
              <a:gd name="connsiteY0" fmla="*/ 0 h 2054960"/>
              <a:gd name="connsiteX1" fmla="*/ 7694426 w 7699999"/>
              <a:gd name="connsiteY1" fmla="*/ 0 h 2054960"/>
              <a:gd name="connsiteX2" fmla="*/ 7699999 w 7699999"/>
              <a:gd name="connsiteY2" fmla="*/ 251574 h 2054960"/>
              <a:gd name="connsiteX3" fmla="*/ 2329636 w 7699999"/>
              <a:gd name="connsiteY3" fmla="*/ 2054960 h 2054960"/>
              <a:gd name="connsiteX4" fmla="*/ 0 w 7699999"/>
              <a:gd name="connsiteY4" fmla="*/ 1418185 h 2054960"/>
              <a:gd name="connsiteX5" fmla="*/ 1269034 w 7699999"/>
              <a:gd name="connsiteY5" fmla="*/ 0 h 2054960"/>
              <a:gd name="connsiteX0" fmla="*/ 1269034 w 7699999"/>
              <a:gd name="connsiteY0" fmla="*/ 0 h 2054960"/>
              <a:gd name="connsiteX1" fmla="*/ 7694426 w 7699999"/>
              <a:gd name="connsiteY1" fmla="*/ 0 h 2054960"/>
              <a:gd name="connsiteX2" fmla="*/ 7699999 w 7699999"/>
              <a:gd name="connsiteY2" fmla="*/ 251574 h 2054960"/>
              <a:gd name="connsiteX3" fmla="*/ 2329636 w 7699999"/>
              <a:gd name="connsiteY3" fmla="*/ 2054960 h 2054960"/>
              <a:gd name="connsiteX4" fmla="*/ 0 w 7699999"/>
              <a:gd name="connsiteY4" fmla="*/ 1418185 h 2054960"/>
              <a:gd name="connsiteX5" fmla="*/ 1269034 w 7699999"/>
              <a:gd name="connsiteY5" fmla="*/ 0 h 2054960"/>
              <a:gd name="connsiteX0" fmla="*/ 1269034 w 7699999"/>
              <a:gd name="connsiteY0" fmla="*/ 0 h 2054960"/>
              <a:gd name="connsiteX1" fmla="*/ 7694426 w 7699999"/>
              <a:gd name="connsiteY1" fmla="*/ 0 h 2054960"/>
              <a:gd name="connsiteX2" fmla="*/ 7699999 w 7699999"/>
              <a:gd name="connsiteY2" fmla="*/ 251574 h 2054960"/>
              <a:gd name="connsiteX3" fmla="*/ 2329636 w 7699999"/>
              <a:gd name="connsiteY3" fmla="*/ 2054960 h 2054960"/>
              <a:gd name="connsiteX4" fmla="*/ 0 w 7699999"/>
              <a:gd name="connsiteY4" fmla="*/ 1418185 h 2054960"/>
              <a:gd name="connsiteX5" fmla="*/ 1269034 w 7699999"/>
              <a:gd name="connsiteY5" fmla="*/ 0 h 2054960"/>
              <a:gd name="connsiteX0" fmla="*/ 1269034 w 7699999"/>
              <a:gd name="connsiteY0" fmla="*/ 0 h 2054960"/>
              <a:gd name="connsiteX1" fmla="*/ 7694426 w 7699999"/>
              <a:gd name="connsiteY1" fmla="*/ 0 h 2054960"/>
              <a:gd name="connsiteX2" fmla="*/ 7699999 w 7699999"/>
              <a:gd name="connsiteY2" fmla="*/ 251574 h 2054960"/>
              <a:gd name="connsiteX3" fmla="*/ 2329636 w 7699999"/>
              <a:gd name="connsiteY3" fmla="*/ 2054960 h 2054960"/>
              <a:gd name="connsiteX4" fmla="*/ 0 w 7699999"/>
              <a:gd name="connsiteY4" fmla="*/ 1418185 h 2054960"/>
              <a:gd name="connsiteX5" fmla="*/ 1269034 w 7699999"/>
              <a:gd name="connsiteY5" fmla="*/ 0 h 2054960"/>
              <a:gd name="connsiteX0" fmla="*/ 1269034 w 7699999"/>
              <a:gd name="connsiteY0" fmla="*/ 0 h 2054960"/>
              <a:gd name="connsiteX1" fmla="*/ 7694426 w 7699999"/>
              <a:gd name="connsiteY1" fmla="*/ 0 h 2054960"/>
              <a:gd name="connsiteX2" fmla="*/ 7699999 w 7699999"/>
              <a:gd name="connsiteY2" fmla="*/ 251574 h 2054960"/>
              <a:gd name="connsiteX3" fmla="*/ 2329636 w 7699999"/>
              <a:gd name="connsiteY3" fmla="*/ 2054960 h 2054960"/>
              <a:gd name="connsiteX4" fmla="*/ 0 w 7699999"/>
              <a:gd name="connsiteY4" fmla="*/ 1418185 h 2054960"/>
              <a:gd name="connsiteX5" fmla="*/ 1269034 w 7699999"/>
              <a:gd name="connsiteY5" fmla="*/ 0 h 2054960"/>
              <a:gd name="connsiteX0" fmla="*/ 1269034 w 7699999"/>
              <a:gd name="connsiteY0" fmla="*/ 0 h 2054960"/>
              <a:gd name="connsiteX1" fmla="*/ 7694426 w 7699999"/>
              <a:gd name="connsiteY1" fmla="*/ 0 h 2054960"/>
              <a:gd name="connsiteX2" fmla="*/ 7699999 w 7699999"/>
              <a:gd name="connsiteY2" fmla="*/ 195946 h 2054960"/>
              <a:gd name="connsiteX3" fmla="*/ 2329636 w 7699999"/>
              <a:gd name="connsiteY3" fmla="*/ 2054960 h 2054960"/>
              <a:gd name="connsiteX4" fmla="*/ 0 w 7699999"/>
              <a:gd name="connsiteY4" fmla="*/ 1418185 h 2054960"/>
              <a:gd name="connsiteX5" fmla="*/ 1269034 w 7699999"/>
              <a:gd name="connsiteY5" fmla="*/ 0 h 2054960"/>
              <a:gd name="connsiteX0" fmla="*/ 1269034 w 7699999"/>
              <a:gd name="connsiteY0" fmla="*/ 0 h 2054960"/>
              <a:gd name="connsiteX1" fmla="*/ 7694426 w 7699999"/>
              <a:gd name="connsiteY1" fmla="*/ 0 h 2054960"/>
              <a:gd name="connsiteX2" fmla="*/ 7699999 w 7699999"/>
              <a:gd name="connsiteY2" fmla="*/ 195946 h 2054960"/>
              <a:gd name="connsiteX3" fmla="*/ 2329636 w 7699999"/>
              <a:gd name="connsiteY3" fmla="*/ 2054960 h 2054960"/>
              <a:gd name="connsiteX4" fmla="*/ 0 w 7699999"/>
              <a:gd name="connsiteY4" fmla="*/ 1418185 h 2054960"/>
              <a:gd name="connsiteX5" fmla="*/ 1269034 w 7699999"/>
              <a:gd name="connsiteY5" fmla="*/ 0 h 2054960"/>
              <a:gd name="connsiteX0" fmla="*/ 1269034 w 7699999"/>
              <a:gd name="connsiteY0" fmla="*/ 0 h 2054960"/>
              <a:gd name="connsiteX1" fmla="*/ 7694426 w 7699999"/>
              <a:gd name="connsiteY1" fmla="*/ 0 h 2054960"/>
              <a:gd name="connsiteX2" fmla="*/ 7699999 w 7699999"/>
              <a:gd name="connsiteY2" fmla="*/ 195946 h 2054960"/>
              <a:gd name="connsiteX3" fmla="*/ 2329636 w 7699999"/>
              <a:gd name="connsiteY3" fmla="*/ 2054960 h 2054960"/>
              <a:gd name="connsiteX4" fmla="*/ 0 w 7699999"/>
              <a:gd name="connsiteY4" fmla="*/ 1418185 h 2054960"/>
              <a:gd name="connsiteX5" fmla="*/ 1269034 w 7699999"/>
              <a:gd name="connsiteY5" fmla="*/ 0 h 2054960"/>
              <a:gd name="connsiteX0" fmla="*/ 1269034 w 7699999"/>
              <a:gd name="connsiteY0" fmla="*/ 0 h 2054960"/>
              <a:gd name="connsiteX1" fmla="*/ 7694426 w 7699999"/>
              <a:gd name="connsiteY1" fmla="*/ 0 h 2054960"/>
              <a:gd name="connsiteX2" fmla="*/ 7699999 w 7699999"/>
              <a:gd name="connsiteY2" fmla="*/ 195946 h 2054960"/>
              <a:gd name="connsiteX3" fmla="*/ 2329636 w 7699999"/>
              <a:gd name="connsiteY3" fmla="*/ 2054960 h 2054960"/>
              <a:gd name="connsiteX4" fmla="*/ 0 w 7699999"/>
              <a:gd name="connsiteY4" fmla="*/ 1418185 h 2054960"/>
              <a:gd name="connsiteX5" fmla="*/ 1269034 w 7699999"/>
              <a:gd name="connsiteY5" fmla="*/ 0 h 2054960"/>
              <a:gd name="connsiteX0" fmla="*/ 1269034 w 7699999"/>
              <a:gd name="connsiteY0" fmla="*/ 0 h 2054960"/>
              <a:gd name="connsiteX1" fmla="*/ 7694426 w 7699999"/>
              <a:gd name="connsiteY1" fmla="*/ 0 h 2054960"/>
              <a:gd name="connsiteX2" fmla="*/ 7699999 w 7699999"/>
              <a:gd name="connsiteY2" fmla="*/ 195946 h 2054960"/>
              <a:gd name="connsiteX3" fmla="*/ 2329636 w 7699999"/>
              <a:gd name="connsiteY3" fmla="*/ 2054960 h 2054960"/>
              <a:gd name="connsiteX4" fmla="*/ 0 w 7699999"/>
              <a:gd name="connsiteY4" fmla="*/ 1418185 h 2054960"/>
              <a:gd name="connsiteX5" fmla="*/ 1269034 w 7699999"/>
              <a:gd name="connsiteY5" fmla="*/ 0 h 2054960"/>
              <a:gd name="connsiteX0" fmla="*/ 1269034 w 7699999"/>
              <a:gd name="connsiteY0" fmla="*/ 0 h 2054960"/>
              <a:gd name="connsiteX1" fmla="*/ 7694426 w 7699999"/>
              <a:gd name="connsiteY1" fmla="*/ 0 h 2054960"/>
              <a:gd name="connsiteX2" fmla="*/ 7699999 w 7699999"/>
              <a:gd name="connsiteY2" fmla="*/ 195946 h 2054960"/>
              <a:gd name="connsiteX3" fmla="*/ 2329636 w 7699999"/>
              <a:gd name="connsiteY3" fmla="*/ 2054960 h 2054960"/>
              <a:gd name="connsiteX4" fmla="*/ 0 w 7699999"/>
              <a:gd name="connsiteY4" fmla="*/ 1418185 h 2054960"/>
              <a:gd name="connsiteX5" fmla="*/ 1269034 w 7699999"/>
              <a:gd name="connsiteY5" fmla="*/ 0 h 2054960"/>
              <a:gd name="connsiteX0" fmla="*/ 1269034 w 7699999"/>
              <a:gd name="connsiteY0" fmla="*/ 0 h 2054960"/>
              <a:gd name="connsiteX1" fmla="*/ 7694426 w 7699999"/>
              <a:gd name="connsiteY1" fmla="*/ 0 h 2054960"/>
              <a:gd name="connsiteX2" fmla="*/ 7699999 w 7699999"/>
              <a:gd name="connsiteY2" fmla="*/ 195946 h 2054960"/>
              <a:gd name="connsiteX3" fmla="*/ 2329636 w 7699999"/>
              <a:gd name="connsiteY3" fmla="*/ 2054960 h 2054960"/>
              <a:gd name="connsiteX4" fmla="*/ 0 w 7699999"/>
              <a:gd name="connsiteY4" fmla="*/ 1418185 h 2054960"/>
              <a:gd name="connsiteX5" fmla="*/ 1269034 w 7699999"/>
              <a:gd name="connsiteY5" fmla="*/ 0 h 2054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99999" h="2054960">
                <a:moveTo>
                  <a:pt x="1269034" y="0"/>
                </a:moveTo>
                <a:lnTo>
                  <a:pt x="7694426" y="0"/>
                </a:lnTo>
                <a:lnTo>
                  <a:pt x="7699999" y="195946"/>
                </a:lnTo>
                <a:cubicBezTo>
                  <a:pt x="4640844" y="484162"/>
                  <a:pt x="2822909" y="1749359"/>
                  <a:pt x="2329636" y="2054960"/>
                </a:cubicBezTo>
                <a:cubicBezTo>
                  <a:pt x="1514846" y="1922669"/>
                  <a:pt x="616612" y="1654781"/>
                  <a:pt x="0" y="1418185"/>
                </a:cubicBezTo>
                <a:cubicBezTo>
                  <a:pt x="391719" y="820292"/>
                  <a:pt x="846023" y="371900"/>
                  <a:pt x="1269034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4" name="Picture Placeholder 12"/>
          <p:cNvSpPr>
            <a:spLocks noGrp="1"/>
          </p:cNvSpPr>
          <p:nvPr>
            <p:ph type="pic" idx="17"/>
          </p:nvPr>
        </p:nvSpPr>
        <p:spPr bwMode="auto">
          <a:xfrm>
            <a:off x="-2867" y="-1690"/>
            <a:ext cx="2707455" cy="1415107"/>
          </a:xfrm>
          <a:custGeom>
            <a:avLst/>
            <a:gdLst>
              <a:gd name="connsiteX0" fmla="*/ 0 w 2707455"/>
              <a:gd name="connsiteY0" fmla="*/ 0 h 1891429"/>
              <a:gd name="connsiteX1" fmla="*/ 2707455 w 2707455"/>
              <a:gd name="connsiteY1" fmla="*/ 0 h 1891429"/>
              <a:gd name="connsiteX2" fmla="*/ 2707455 w 2707455"/>
              <a:gd name="connsiteY2" fmla="*/ 1891429 h 1891429"/>
              <a:gd name="connsiteX3" fmla="*/ 0 w 2707455"/>
              <a:gd name="connsiteY3" fmla="*/ 1891429 h 1891429"/>
              <a:gd name="connsiteX4" fmla="*/ 0 w 2707455"/>
              <a:gd name="connsiteY4" fmla="*/ 0 h 1891429"/>
              <a:gd name="connsiteX0" fmla="*/ 0 w 2707455"/>
              <a:gd name="connsiteY0" fmla="*/ 0 h 1891429"/>
              <a:gd name="connsiteX1" fmla="*/ 2707455 w 2707455"/>
              <a:gd name="connsiteY1" fmla="*/ 0 h 1891429"/>
              <a:gd name="connsiteX2" fmla="*/ 1452328 w 2707455"/>
              <a:gd name="connsiteY2" fmla="*/ 1408153 h 1891429"/>
              <a:gd name="connsiteX3" fmla="*/ 0 w 2707455"/>
              <a:gd name="connsiteY3" fmla="*/ 1891429 h 1891429"/>
              <a:gd name="connsiteX4" fmla="*/ 0 w 2707455"/>
              <a:gd name="connsiteY4" fmla="*/ 0 h 1891429"/>
              <a:gd name="connsiteX0" fmla="*/ 0 w 2707455"/>
              <a:gd name="connsiteY0" fmla="*/ 0 h 1408153"/>
              <a:gd name="connsiteX1" fmla="*/ 2707455 w 2707455"/>
              <a:gd name="connsiteY1" fmla="*/ 0 h 1408153"/>
              <a:gd name="connsiteX2" fmla="*/ 1452328 w 2707455"/>
              <a:gd name="connsiteY2" fmla="*/ 1408153 h 1408153"/>
              <a:gd name="connsiteX3" fmla="*/ 3477 w 2707455"/>
              <a:gd name="connsiteY3" fmla="*/ 744083 h 1408153"/>
              <a:gd name="connsiteX4" fmla="*/ 0 w 2707455"/>
              <a:gd name="connsiteY4" fmla="*/ 0 h 1408153"/>
              <a:gd name="connsiteX0" fmla="*/ 0 w 2707455"/>
              <a:gd name="connsiteY0" fmla="*/ 0 h 1408153"/>
              <a:gd name="connsiteX1" fmla="*/ 2707455 w 2707455"/>
              <a:gd name="connsiteY1" fmla="*/ 0 h 1408153"/>
              <a:gd name="connsiteX2" fmla="*/ 1452328 w 2707455"/>
              <a:gd name="connsiteY2" fmla="*/ 1408153 h 1408153"/>
              <a:gd name="connsiteX3" fmla="*/ 3477 w 2707455"/>
              <a:gd name="connsiteY3" fmla="*/ 744083 h 1408153"/>
              <a:gd name="connsiteX4" fmla="*/ 0 w 2707455"/>
              <a:gd name="connsiteY4" fmla="*/ 0 h 1408153"/>
              <a:gd name="connsiteX0" fmla="*/ 0 w 2707455"/>
              <a:gd name="connsiteY0" fmla="*/ 0 h 1408153"/>
              <a:gd name="connsiteX1" fmla="*/ 2707455 w 2707455"/>
              <a:gd name="connsiteY1" fmla="*/ 0 h 1408153"/>
              <a:gd name="connsiteX2" fmla="*/ 1452328 w 2707455"/>
              <a:gd name="connsiteY2" fmla="*/ 1408153 h 1408153"/>
              <a:gd name="connsiteX3" fmla="*/ 3477 w 2707455"/>
              <a:gd name="connsiteY3" fmla="*/ 744083 h 1408153"/>
              <a:gd name="connsiteX4" fmla="*/ 0 w 2707455"/>
              <a:gd name="connsiteY4" fmla="*/ 0 h 1408153"/>
              <a:gd name="connsiteX0" fmla="*/ 0 w 2707455"/>
              <a:gd name="connsiteY0" fmla="*/ 0 h 1415107"/>
              <a:gd name="connsiteX1" fmla="*/ 2707455 w 2707455"/>
              <a:gd name="connsiteY1" fmla="*/ 0 h 1415107"/>
              <a:gd name="connsiteX2" fmla="*/ 1448851 w 2707455"/>
              <a:gd name="connsiteY2" fmla="*/ 1415107 h 1415107"/>
              <a:gd name="connsiteX3" fmla="*/ 3477 w 2707455"/>
              <a:gd name="connsiteY3" fmla="*/ 744083 h 1415107"/>
              <a:gd name="connsiteX4" fmla="*/ 0 w 2707455"/>
              <a:gd name="connsiteY4" fmla="*/ 0 h 1415107"/>
              <a:gd name="connsiteX0" fmla="*/ 0 w 2707455"/>
              <a:gd name="connsiteY0" fmla="*/ 0 h 1415107"/>
              <a:gd name="connsiteX1" fmla="*/ 2707455 w 2707455"/>
              <a:gd name="connsiteY1" fmla="*/ 0 h 1415107"/>
              <a:gd name="connsiteX2" fmla="*/ 1448851 w 2707455"/>
              <a:gd name="connsiteY2" fmla="*/ 1415107 h 1415107"/>
              <a:gd name="connsiteX3" fmla="*/ 3477 w 2707455"/>
              <a:gd name="connsiteY3" fmla="*/ 744083 h 1415107"/>
              <a:gd name="connsiteX4" fmla="*/ 0 w 2707455"/>
              <a:gd name="connsiteY4" fmla="*/ 0 h 1415107"/>
              <a:gd name="connsiteX0" fmla="*/ 0 w 2707455"/>
              <a:gd name="connsiteY0" fmla="*/ 0 h 1415107"/>
              <a:gd name="connsiteX1" fmla="*/ 2707455 w 2707455"/>
              <a:gd name="connsiteY1" fmla="*/ 0 h 1415107"/>
              <a:gd name="connsiteX2" fmla="*/ 1448851 w 2707455"/>
              <a:gd name="connsiteY2" fmla="*/ 1415107 h 1415107"/>
              <a:gd name="connsiteX3" fmla="*/ 3477 w 2707455"/>
              <a:gd name="connsiteY3" fmla="*/ 744083 h 1415107"/>
              <a:gd name="connsiteX4" fmla="*/ 0 w 2707455"/>
              <a:gd name="connsiteY4" fmla="*/ 0 h 1415107"/>
              <a:gd name="connsiteX0" fmla="*/ 0 w 2707455"/>
              <a:gd name="connsiteY0" fmla="*/ 0 h 1415107"/>
              <a:gd name="connsiteX1" fmla="*/ 2707455 w 2707455"/>
              <a:gd name="connsiteY1" fmla="*/ 0 h 1415107"/>
              <a:gd name="connsiteX2" fmla="*/ 1448851 w 2707455"/>
              <a:gd name="connsiteY2" fmla="*/ 1415107 h 1415107"/>
              <a:gd name="connsiteX3" fmla="*/ 3477 w 2707455"/>
              <a:gd name="connsiteY3" fmla="*/ 744083 h 1415107"/>
              <a:gd name="connsiteX4" fmla="*/ 0 w 2707455"/>
              <a:gd name="connsiteY4" fmla="*/ 0 h 1415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7455" h="1415107">
                <a:moveTo>
                  <a:pt x="0" y="0"/>
                </a:moveTo>
                <a:lnTo>
                  <a:pt x="2707455" y="0"/>
                </a:lnTo>
                <a:cubicBezTo>
                  <a:pt x="2242721" y="440411"/>
                  <a:pt x="1812757" y="887776"/>
                  <a:pt x="1448851" y="1415107"/>
                </a:cubicBezTo>
                <a:cubicBezTo>
                  <a:pt x="958947" y="1231995"/>
                  <a:pt x="472520" y="1021069"/>
                  <a:pt x="3477" y="744083"/>
                </a:cubicBez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pic>
        <p:nvPicPr>
          <p:cNvPr id="15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" y="0"/>
            <a:ext cx="914298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689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E325A-90CA-BE4D-86F1-D5EC144F28DA}" type="datetime1">
              <a:rPr lang="fr-CH"/>
              <a:pPr>
                <a:defRPr/>
              </a:pPr>
              <a:t>28.05.2020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2AD35-6246-D449-B8F1-B8A62DC90212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idx="1"/>
          </p:nvPr>
        </p:nvSpPr>
        <p:spPr bwMode="auto">
          <a:xfrm>
            <a:off x="-12527" y="744039"/>
            <a:ext cx="1451459" cy="4416430"/>
          </a:xfrm>
          <a:custGeom>
            <a:avLst/>
            <a:gdLst>
              <a:gd name="connsiteX0" fmla="*/ 0 w 1445887"/>
              <a:gd name="connsiteY0" fmla="*/ 0 h 3730976"/>
              <a:gd name="connsiteX1" fmla="*/ 1445887 w 1445887"/>
              <a:gd name="connsiteY1" fmla="*/ 0 h 3730976"/>
              <a:gd name="connsiteX2" fmla="*/ 1445887 w 1445887"/>
              <a:gd name="connsiteY2" fmla="*/ 3730976 h 3730976"/>
              <a:gd name="connsiteX3" fmla="*/ 0 w 1445887"/>
              <a:gd name="connsiteY3" fmla="*/ 3730976 h 3730976"/>
              <a:gd name="connsiteX4" fmla="*/ 0 w 1445887"/>
              <a:gd name="connsiteY4" fmla="*/ 0 h 3730976"/>
              <a:gd name="connsiteX0" fmla="*/ 0 w 1445887"/>
              <a:gd name="connsiteY0" fmla="*/ 0 h 3730976"/>
              <a:gd name="connsiteX1" fmla="*/ 1438933 w 1445887"/>
              <a:gd name="connsiteY1" fmla="*/ 677977 h 3730976"/>
              <a:gd name="connsiteX2" fmla="*/ 1445887 w 1445887"/>
              <a:gd name="connsiteY2" fmla="*/ 3730976 h 3730976"/>
              <a:gd name="connsiteX3" fmla="*/ 0 w 1445887"/>
              <a:gd name="connsiteY3" fmla="*/ 3730976 h 3730976"/>
              <a:gd name="connsiteX4" fmla="*/ 0 w 1445887"/>
              <a:gd name="connsiteY4" fmla="*/ 0 h 3730976"/>
              <a:gd name="connsiteX0" fmla="*/ 0 w 1438933"/>
              <a:gd name="connsiteY0" fmla="*/ 0 h 3730976"/>
              <a:gd name="connsiteX1" fmla="*/ 1438933 w 1438933"/>
              <a:gd name="connsiteY1" fmla="*/ 677977 h 3730976"/>
              <a:gd name="connsiteX2" fmla="*/ 378507 w 1438933"/>
              <a:gd name="connsiteY2" fmla="*/ 3727499 h 3730976"/>
              <a:gd name="connsiteX3" fmla="*/ 0 w 1438933"/>
              <a:gd name="connsiteY3" fmla="*/ 3730976 h 3730976"/>
              <a:gd name="connsiteX4" fmla="*/ 0 w 1438933"/>
              <a:gd name="connsiteY4" fmla="*/ 0 h 3730976"/>
              <a:gd name="connsiteX0" fmla="*/ 0 w 1438933"/>
              <a:gd name="connsiteY0" fmla="*/ 0 h 3730976"/>
              <a:gd name="connsiteX1" fmla="*/ 1438933 w 1438933"/>
              <a:gd name="connsiteY1" fmla="*/ 677977 h 3730976"/>
              <a:gd name="connsiteX2" fmla="*/ 378507 w 1438933"/>
              <a:gd name="connsiteY2" fmla="*/ 3727499 h 3730976"/>
              <a:gd name="connsiteX3" fmla="*/ 0 w 1438933"/>
              <a:gd name="connsiteY3" fmla="*/ 3730976 h 3730976"/>
              <a:gd name="connsiteX4" fmla="*/ 0 w 1438933"/>
              <a:gd name="connsiteY4" fmla="*/ 0 h 3730976"/>
              <a:gd name="connsiteX0" fmla="*/ 0 w 1438933"/>
              <a:gd name="connsiteY0" fmla="*/ 0 h 3730976"/>
              <a:gd name="connsiteX1" fmla="*/ 1438933 w 1438933"/>
              <a:gd name="connsiteY1" fmla="*/ 677977 h 3730976"/>
              <a:gd name="connsiteX2" fmla="*/ 378507 w 1438933"/>
              <a:gd name="connsiteY2" fmla="*/ 3727499 h 3730976"/>
              <a:gd name="connsiteX3" fmla="*/ 0 w 1438933"/>
              <a:gd name="connsiteY3" fmla="*/ 3730976 h 3730976"/>
              <a:gd name="connsiteX4" fmla="*/ 0 w 1438933"/>
              <a:gd name="connsiteY4" fmla="*/ 0 h 3730976"/>
              <a:gd name="connsiteX0" fmla="*/ 0 w 1438933"/>
              <a:gd name="connsiteY0" fmla="*/ 0 h 3730976"/>
              <a:gd name="connsiteX1" fmla="*/ 1438933 w 1438933"/>
              <a:gd name="connsiteY1" fmla="*/ 677977 h 3730976"/>
              <a:gd name="connsiteX2" fmla="*/ 378507 w 1438933"/>
              <a:gd name="connsiteY2" fmla="*/ 3727499 h 3730976"/>
              <a:gd name="connsiteX3" fmla="*/ 0 w 1438933"/>
              <a:gd name="connsiteY3" fmla="*/ 3730976 h 3730976"/>
              <a:gd name="connsiteX4" fmla="*/ 0 w 1438933"/>
              <a:gd name="connsiteY4" fmla="*/ 0 h 3730976"/>
              <a:gd name="connsiteX0" fmla="*/ 0 w 1438933"/>
              <a:gd name="connsiteY0" fmla="*/ 0 h 3730976"/>
              <a:gd name="connsiteX1" fmla="*/ 1438933 w 1438933"/>
              <a:gd name="connsiteY1" fmla="*/ 677977 h 3730976"/>
              <a:gd name="connsiteX2" fmla="*/ 378507 w 1438933"/>
              <a:gd name="connsiteY2" fmla="*/ 3727499 h 3730976"/>
              <a:gd name="connsiteX3" fmla="*/ 0 w 1438933"/>
              <a:gd name="connsiteY3" fmla="*/ 3730976 h 3730976"/>
              <a:gd name="connsiteX4" fmla="*/ 0 w 1438933"/>
              <a:gd name="connsiteY4" fmla="*/ 0 h 3730976"/>
              <a:gd name="connsiteX0" fmla="*/ 12526 w 1451459"/>
              <a:gd name="connsiteY0" fmla="*/ 0 h 4407381"/>
              <a:gd name="connsiteX1" fmla="*/ 1451459 w 1451459"/>
              <a:gd name="connsiteY1" fmla="*/ 677977 h 4407381"/>
              <a:gd name="connsiteX2" fmla="*/ 391033 w 1451459"/>
              <a:gd name="connsiteY2" fmla="*/ 3727499 h 4407381"/>
              <a:gd name="connsiteX3" fmla="*/ 0 w 1451459"/>
              <a:gd name="connsiteY3" fmla="*/ 4407381 h 4407381"/>
              <a:gd name="connsiteX4" fmla="*/ 12526 w 1451459"/>
              <a:gd name="connsiteY4" fmla="*/ 0 h 4407381"/>
              <a:gd name="connsiteX0" fmla="*/ 12526 w 1451459"/>
              <a:gd name="connsiteY0" fmla="*/ 0 h 4416430"/>
              <a:gd name="connsiteX1" fmla="*/ 1451459 w 1451459"/>
              <a:gd name="connsiteY1" fmla="*/ 677977 h 4416430"/>
              <a:gd name="connsiteX2" fmla="*/ 384770 w 1451459"/>
              <a:gd name="connsiteY2" fmla="*/ 4416430 h 4416430"/>
              <a:gd name="connsiteX3" fmla="*/ 0 w 1451459"/>
              <a:gd name="connsiteY3" fmla="*/ 4407381 h 4416430"/>
              <a:gd name="connsiteX4" fmla="*/ 12526 w 1451459"/>
              <a:gd name="connsiteY4" fmla="*/ 0 h 4416430"/>
              <a:gd name="connsiteX0" fmla="*/ 12526 w 1451459"/>
              <a:gd name="connsiteY0" fmla="*/ 0 h 4416430"/>
              <a:gd name="connsiteX1" fmla="*/ 1451459 w 1451459"/>
              <a:gd name="connsiteY1" fmla="*/ 677977 h 4416430"/>
              <a:gd name="connsiteX2" fmla="*/ 384770 w 1451459"/>
              <a:gd name="connsiteY2" fmla="*/ 4416430 h 4416430"/>
              <a:gd name="connsiteX3" fmla="*/ 0 w 1451459"/>
              <a:gd name="connsiteY3" fmla="*/ 4407381 h 4416430"/>
              <a:gd name="connsiteX4" fmla="*/ 12526 w 1451459"/>
              <a:gd name="connsiteY4" fmla="*/ 0 h 4416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1459" h="4416430">
                <a:moveTo>
                  <a:pt x="12526" y="0"/>
                </a:moveTo>
                <a:cubicBezTo>
                  <a:pt x="474786" y="257283"/>
                  <a:pt x="957907" y="486753"/>
                  <a:pt x="1451459" y="677977"/>
                </a:cubicBezTo>
                <a:cubicBezTo>
                  <a:pt x="924144" y="1517167"/>
                  <a:pt x="305645" y="2705538"/>
                  <a:pt x="384770" y="4416430"/>
                </a:cubicBezTo>
                <a:lnTo>
                  <a:pt x="0" y="4407381"/>
                </a:lnTo>
                <a:cubicBezTo>
                  <a:pt x="0" y="3163722"/>
                  <a:pt x="12526" y="1243659"/>
                  <a:pt x="12526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9" name="Picture Placeholder 8"/>
          <p:cNvSpPr>
            <a:spLocks noGrp="1"/>
          </p:cNvSpPr>
          <p:nvPr>
            <p:ph type="pic" idx="13"/>
          </p:nvPr>
        </p:nvSpPr>
        <p:spPr bwMode="auto">
          <a:xfrm>
            <a:off x="362796" y="1421215"/>
            <a:ext cx="3411033" cy="3723941"/>
          </a:xfrm>
          <a:custGeom>
            <a:avLst/>
            <a:gdLst>
              <a:gd name="connsiteX0" fmla="*/ 0 w 3420065"/>
              <a:gd name="connsiteY0" fmla="*/ 0 h 3060752"/>
              <a:gd name="connsiteX1" fmla="*/ 3420065 w 3420065"/>
              <a:gd name="connsiteY1" fmla="*/ 0 h 3060752"/>
              <a:gd name="connsiteX2" fmla="*/ 3420065 w 3420065"/>
              <a:gd name="connsiteY2" fmla="*/ 3060752 h 3060752"/>
              <a:gd name="connsiteX3" fmla="*/ 0 w 3420065"/>
              <a:gd name="connsiteY3" fmla="*/ 3060752 h 3060752"/>
              <a:gd name="connsiteX4" fmla="*/ 0 w 3420065"/>
              <a:gd name="connsiteY4" fmla="*/ 0 h 3060752"/>
              <a:gd name="connsiteX0" fmla="*/ 1081287 w 3420065"/>
              <a:gd name="connsiteY0" fmla="*/ 6953 h 3060752"/>
              <a:gd name="connsiteX1" fmla="*/ 3420065 w 3420065"/>
              <a:gd name="connsiteY1" fmla="*/ 0 h 3060752"/>
              <a:gd name="connsiteX2" fmla="*/ 3420065 w 3420065"/>
              <a:gd name="connsiteY2" fmla="*/ 3060752 h 3060752"/>
              <a:gd name="connsiteX3" fmla="*/ 0 w 3420065"/>
              <a:gd name="connsiteY3" fmla="*/ 3060752 h 3060752"/>
              <a:gd name="connsiteX4" fmla="*/ 1081287 w 3420065"/>
              <a:gd name="connsiteY4" fmla="*/ 6953 h 3060752"/>
              <a:gd name="connsiteX0" fmla="*/ 1081287 w 3420065"/>
              <a:gd name="connsiteY0" fmla="*/ 0 h 3053799"/>
              <a:gd name="connsiteX1" fmla="*/ 3402681 w 3420065"/>
              <a:gd name="connsiteY1" fmla="*/ 629302 h 3053799"/>
              <a:gd name="connsiteX2" fmla="*/ 3420065 w 3420065"/>
              <a:gd name="connsiteY2" fmla="*/ 3053799 h 3053799"/>
              <a:gd name="connsiteX3" fmla="*/ 0 w 3420065"/>
              <a:gd name="connsiteY3" fmla="*/ 3053799 h 3053799"/>
              <a:gd name="connsiteX4" fmla="*/ 1081287 w 3420065"/>
              <a:gd name="connsiteY4" fmla="*/ 0 h 3053799"/>
              <a:gd name="connsiteX0" fmla="*/ 1081287 w 3402681"/>
              <a:gd name="connsiteY0" fmla="*/ 0 h 3053799"/>
              <a:gd name="connsiteX1" fmla="*/ 3402681 w 3402681"/>
              <a:gd name="connsiteY1" fmla="*/ 629302 h 3053799"/>
              <a:gd name="connsiteX2" fmla="*/ 1045406 w 3402681"/>
              <a:gd name="connsiteY2" fmla="*/ 3053799 h 3053799"/>
              <a:gd name="connsiteX3" fmla="*/ 0 w 3402681"/>
              <a:gd name="connsiteY3" fmla="*/ 3053799 h 3053799"/>
              <a:gd name="connsiteX4" fmla="*/ 1081287 w 3402681"/>
              <a:gd name="connsiteY4" fmla="*/ 0 h 3053799"/>
              <a:gd name="connsiteX0" fmla="*/ 1081287 w 3402681"/>
              <a:gd name="connsiteY0" fmla="*/ 0 h 3053799"/>
              <a:gd name="connsiteX1" fmla="*/ 3402681 w 3402681"/>
              <a:gd name="connsiteY1" fmla="*/ 629302 h 3053799"/>
              <a:gd name="connsiteX2" fmla="*/ 1045406 w 3402681"/>
              <a:gd name="connsiteY2" fmla="*/ 3053799 h 3053799"/>
              <a:gd name="connsiteX3" fmla="*/ 0 w 3402681"/>
              <a:gd name="connsiteY3" fmla="*/ 3053799 h 3053799"/>
              <a:gd name="connsiteX4" fmla="*/ 1081287 w 3402681"/>
              <a:gd name="connsiteY4" fmla="*/ 0 h 3053799"/>
              <a:gd name="connsiteX0" fmla="*/ 1081287 w 3402681"/>
              <a:gd name="connsiteY0" fmla="*/ 0 h 3053799"/>
              <a:gd name="connsiteX1" fmla="*/ 3402681 w 3402681"/>
              <a:gd name="connsiteY1" fmla="*/ 629302 h 3053799"/>
              <a:gd name="connsiteX2" fmla="*/ 1045406 w 3402681"/>
              <a:gd name="connsiteY2" fmla="*/ 3053799 h 3053799"/>
              <a:gd name="connsiteX3" fmla="*/ 0 w 3402681"/>
              <a:gd name="connsiteY3" fmla="*/ 3053799 h 3053799"/>
              <a:gd name="connsiteX4" fmla="*/ 1081287 w 3402681"/>
              <a:gd name="connsiteY4" fmla="*/ 0 h 3053799"/>
              <a:gd name="connsiteX0" fmla="*/ 1081287 w 3402681"/>
              <a:gd name="connsiteY0" fmla="*/ 0 h 3053799"/>
              <a:gd name="connsiteX1" fmla="*/ 3402681 w 3402681"/>
              <a:gd name="connsiteY1" fmla="*/ 629302 h 3053799"/>
              <a:gd name="connsiteX2" fmla="*/ 1045406 w 3402681"/>
              <a:gd name="connsiteY2" fmla="*/ 3053799 h 3053799"/>
              <a:gd name="connsiteX3" fmla="*/ 0 w 3402681"/>
              <a:gd name="connsiteY3" fmla="*/ 3053799 h 3053799"/>
              <a:gd name="connsiteX4" fmla="*/ 1081287 w 3402681"/>
              <a:gd name="connsiteY4" fmla="*/ 0 h 3053799"/>
              <a:gd name="connsiteX0" fmla="*/ 1081287 w 3402681"/>
              <a:gd name="connsiteY0" fmla="*/ 0 h 3053799"/>
              <a:gd name="connsiteX1" fmla="*/ 3402681 w 3402681"/>
              <a:gd name="connsiteY1" fmla="*/ 629302 h 3053799"/>
              <a:gd name="connsiteX2" fmla="*/ 1045406 w 3402681"/>
              <a:gd name="connsiteY2" fmla="*/ 3053799 h 3053799"/>
              <a:gd name="connsiteX3" fmla="*/ 0 w 3402681"/>
              <a:gd name="connsiteY3" fmla="*/ 3053799 h 3053799"/>
              <a:gd name="connsiteX4" fmla="*/ 1081287 w 3402681"/>
              <a:gd name="connsiteY4" fmla="*/ 0 h 3053799"/>
              <a:gd name="connsiteX0" fmla="*/ 1081287 w 3402681"/>
              <a:gd name="connsiteY0" fmla="*/ 0 h 3053799"/>
              <a:gd name="connsiteX1" fmla="*/ 3402681 w 3402681"/>
              <a:gd name="connsiteY1" fmla="*/ 629302 h 3053799"/>
              <a:gd name="connsiteX2" fmla="*/ 1045406 w 3402681"/>
              <a:gd name="connsiteY2" fmla="*/ 3053799 h 3053799"/>
              <a:gd name="connsiteX3" fmla="*/ 0 w 3402681"/>
              <a:gd name="connsiteY3" fmla="*/ 3053799 h 3053799"/>
              <a:gd name="connsiteX4" fmla="*/ 1081287 w 3402681"/>
              <a:gd name="connsiteY4" fmla="*/ 0 h 3053799"/>
              <a:gd name="connsiteX0" fmla="*/ 1081287 w 3402681"/>
              <a:gd name="connsiteY0" fmla="*/ 0 h 3053799"/>
              <a:gd name="connsiteX1" fmla="*/ 3402681 w 3402681"/>
              <a:gd name="connsiteY1" fmla="*/ 629302 h 3053799"/>
              <a:gd name="connsiteX2" fmla="*/ 1045406 w 3402681"/>
              <a:gd name="connsiteY2" fmla="*/ 3053799 h 3053799"/>
              <a:gd name="connsiteX3" fmla="*/ 0 w 3402681"/>
              <a:gd name="connsiteY3" fmla="*/ 3053799 h 3053799"/>
              <a:gd name="connsiteX4" fmla="*/ 1081287 w 3402681"/>
              <a:gd name="connsiteY4" fmla="*/ 0 h 3053799"/>
              <a:gd name="connsiteX0" fmla="*/ 1081287 w 3402681"/>
              <a:gd name="connsiteY0" fmla="*/ 0 h 3717678"/>
              <a:gd name="connsiteX1" fmla="*/ 3402681 w 3402681"/>
              <a:gd name="connsiteY1" fmla="*/ 629302 h 3717678"/>
              <a:gd name="connsiteX2" fmla="*/ 694677 w 3402681"/>
              <a:gd name="connsiteY2" fmla="*/ 3717678 h 3717678"/>
              <a:gd name="connsiteX3" fmla="*/ 0 w 3402681"/>
              <a:gd name="connsiteY3" fmla="*/ 3053799 h 3717678"/>
              <a:gd name="connsiteX4" fmla="*/ 1081287 w 3402681"/>
              <a:gd name="connsiteY4" fmla="*/ 0 h 3717678"/>
              <a:gd name="connsiteX0" fmla="*/ 1087550 w 3408944"/>
              <a:gd name="connsiteY0" fmla="*/ 0 h 3723941"/>
              <a:gd name="connsiteX1" fmla="*/ 3408944 w 3408944"/>
              <a:gd name="connsiteY1" fmla="*/ 629302 h 3723941"/>
              <a:gd name="connsiteX2" fmla="*/ 700940 w 3408944"/>
              <a:gd name="connsiteY2" fmla="*/ 3717678 h 3723941"/>
              <a:gd name="connsiteX3" fmla="*/ 0 w 3408944"/>
              <a:gd name="connsiteY3" fmla="*/ 3723941 h 3723941"/>
              <a:gd name="connsiteX4" fmla="*/ 1087550 w 3408944"/>
              <a:gd name="connsiteY4" fmla="*/ 0 h 3723941"/>
              <a:gd name="connsiteX0" fmla="*/ 1089639 w 3411033"/>
              <a:gd name="connsiteY0" fmla="*/ 0 h 3723941"/>
              <a:gd name="connsiteX1" fmla="*/ 3411033 w 3411033"/>
              <a:gd name="connsiteY1" fmla="*/ 629302 h 3723941"/>
              <a:gd name="connsiteX2" fmla="*/ 703029 w 3411033"/>
              <a:gd name="connsiteY2" fmla="*/ 3717678 h 3723941"/>
              <a:gd name="connsiteX3" fmla="*/ 2089 w 3411033"/>
              <a:gd name="connsiteY3" fmla="*/ 3723941 h 3723941"/>
              <a:gd name="connsiteX4" fmla="*/ 1089639 w 3411033"/>
              <a:gd name="connsiteY4" fmla="*/ 0 h 3723941"/>
              <a:gd name="connsiteX0" fmla="*/ 1089639 w 3411033"/>
              <a:gd name="connsiteY0" fmla="*/ 0 h 3723941"/>
              <a:gd name="connsiteX1" fmla="*/ 3411033 w 3411033"/>
              <a:gd name="connsiteY1" fmla="*/ 629302 h 3723941"/>
              <a:gd name="connsiteX2" fmla="*/ 703029 w 3411033"/>
              <a:gd name="connsiteY2" fmla="*/ 3717678 h 3723941"/>
              <a:gd name="connsiteX3" fmla="*/ 2089 w 3411033"/>
              <a:gd name="connsiteY3" fmla="*/ 3723941 h 3723941"/>
              <a:gd name="connsiteX4" fmla="*/ 1089639 w 3411033"/>
              <a:gd name="connsiteY4" fmla="*/ 0 h 3723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11033" h="3723941">
                <a:moveTo>
                  <a:pt x="1089639" y="0"/>
                </a:moveTo>
                <a:cubicBezTo>
                  <a:pt x="1842576" y="296687"/>
                  <a:pt x="2637235" y="475164"/>
                  <a:pt x="3411033" y="629302"/>
                </a:cubicBezTo>
                <a:cubicBezTo>
                  <a:pt x="2552262" y="1260151"/>
                  <a:pt x="1301040" y="2294522"/>
                  <a:pt x="703029" y="3717678"/>
                </a:cubicBezTo>
                <a:lnTo>
                  <a:pt x="2089" y="3723941"/>
                </a:lnTo>
                <a:cubicBezTo>
                  <a:pt x="-45101" y="1703711"/>
                  <a:pt x="718780" y="600717"/>
                  <a:pt x="1089639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" name="Picture Placeholder 9"/>
          <p:cNvSpPr>
            <a:spLocks noGrp="1"/>
          </p:cNvSpPr>
          <p:nvPr>
            <p:ph type="pic" idx="14"/>
          </p:nvPr>
        </p:nvSpPr>
        <p:spPr bwMode="auto">
          <a:xfrm>
            <a:off x="1054930" y="1831131"/>
            <a:ext cx="8099909" cy="3314024"/>
          </a:xfrm>
          <a:custGeom>
            <a:avLst/>
            <a:gdLst>
              <a:gd name="connsiteX0" fmla="*/ 0 w 7830527"/>
              <a:gd name="connsiteY0" fmla="*/ 0 h 3746030"/>
              <a:gd name="connsiteX1" fmla="*/ 7830527 w 7830527"/>
              <a:gd name="connsiteY1" fmla="*/ 0 h 3746030"/>
              <a:gd name="connsiteX2" fmla="*/ 7830527 w 7830527"/>
              <a:gd name="connsiteY2" fmla="*/ 3746030 h 3746030"/>
              <a:gd name="connsiteX3" fmla="*/ 0 w 7830527"/>
              <a:gd name="connsiteY3" fmla="*/ 3746030 h 3746030"/>
              <a:gd name="connsiteX4" fmla="*/ 0 w 7830527"/>
              <a:gd name="connsiteY4" fmla="*/ 0 h 3746030"/>
              <a:gd name="connsiteX0" fmla="*/ 0 w 7913971"/>
              <a:gd name="connsiteY0" fmla="*/ 0 h 3746030"/>
              <a:gd name="connsiteX1" fmla="*/ 7913971 w 7913971"/>
              <a:gd name="connsiteY1" fmla="*/ 0 h 3746030"/>
              <a:gd name="connsiteX2" fmla="*/ 7830527 w 7913971"/>
              <a:gd name="connsiteY2" fmla="*/ 3746030 h 3746030"/>
              <a:gd name="connsiteX3" fmla="*/ 0 w 7913971"/>
              <a:gd name="connsiteY3" fmla="*/ 3746030 h 3746030"/>
              <a:gd name="connsiteX4" fmla="*/ 0 w 7913971"/>
              <a:gd name="connsiteY4" fmla="*/ 0 h 3746030"/>
              <a:gd name="connsiteX0" fmla="*/ 0 w 7834005"/>
              <a:gd name="connsiteY0" fmla="*/ 611918 h 4357948"/>
              <a:gd name="connsiteX1" fmla="*/ 7834005 w 7834005"/>
              <a:gd name="connsiteY1" fmla="*/ 0 h 4357948"/>
              <a:gd name="connsiteX2" fmla="*/ 7830527 w 7834005"/>
              <a:gd name="connsiteY2" fmla="*/ 4357948 h 4357948"/>
              <a:gd name="connsiteX3" fmla="*/ 0 w 7834005"/>
              <a:gd name="connsiteY3" fmla="*/ 4357948 h 4357948"/>
              <a:gd name="connsiteX4" fmla="*/ 0 w 7834005"/>
              <a:gd name="connsiteY4" fmla="*/ 611918 h 4357948"/>
              <a:gd name="connsiteX0" fmla="*/ 2468532 w 7834005"/>
              <a:gd name="connsiteY0" fmla="*/ 219039 h 4357948"/>
              <a:gd name="connsiteX1" fmla="*/ 7834005 w 7834005"/>
              <a:gd name="connsiteY1" fmla="*/ 0 h 4357948"/>
              <a:gd name="connsiteX2" fmla="*/ 7830527 w 7834005"/>
              <a:gd name="connsiteY2" fmla="*/ 4357948 h 4357948"/>
              <a:gd name="connsiteX3" fmla="*/ 0 w 7834005"/>
              <a:gd name="connsiteY3" fmla="*/ 4357948 h 4357948"/>
              <a:gd name="connsiteX4" fmla="*/ 2468532 w 7834005"/>
              <a:gd name="connsiteY4" fmla="*/ 219039 h 4357948"/>
              <a:gd name="connsiteX0" fmla="*/ 2426810 w 7792283"/>
              <a:gd name="connsiteY0" fmla="*/ 219039 h 4357948"/>
              <a:gd name="connsiteX1" fmla="*/ 7792283 w 7792283"/>
              <a:gd name="connsiteY1" fmla="*/ 0 h 4357948"/>
              <a:gd name="connsiteX2" fmla="*/ 7788805 w 7792283"/>
              <a:gd name="connsiteY2" fmla="*/ 4357948 h 4357948"/>
              <a:gd name="connsiteX3" fmla="*/ 0 w 7792283"/>
              <a:gd name="connsiteY3" fmla="*/ 3022854 h 4357948"/>
              <a:gd name="connsiteX4" fmla="*/ 2426810 w 7792283"/>
              <a:gd name="connsiteY4" fmla="*/ 219039 h 4357948"/>
              <a:gd name="connsiteX0" fmla="*/ 2371181 w 7736654"/>
              <a:gd name="connsiteY0" fmla="*/ 219039 h 4357948"/>
              <a:gd name="connsiteX1" fmla="*/ 7736654 w 7736654"/>
              <a:gd name="connsiteY1" fmla="*/ 0 h 4357948"/>
              <a:gd name="connsiteX2" fmla="*/ 7733176 w 7736654"/>
              <a:gd name="connsiteY2" fmla="*/ 4357948 h 4357948"/>
              <a:gd name="connsiteX3" fmla="*/ 0 w 7736654"/>
              <a:gd name="connsiteY3" fmla="*/ 2643882 h 4357948"/>
              <a:gd name="connsiteX4" fmla="*/ 2371181 w 7736654"/>
              <a:gd name="connsiteY4" fmla="*/ 219039 h 4357948"/>
              <a:gd name="connsiteX0" fmla="*/ 2371181 w 7736654"/>
              <a:gd name="connsiteY0" fmla="*/ 219039 h 2643882"/>
              <a:gd name="connsiteX1" fmla="*/ 7736654 w 7736654"/>
              <a:gd name="connsiteY1" fmla="*/ 0 h 2643882"/>
              <a:gd name="connsiteX2" fmla="*/ 7733176 w 7736654"/>
              <a:gd name="connsiteY2" fmla="*/ 2643882 h 2643882"/>
              <a:gd name="connsiteX3" fmla="*/ 0 w 7736654"/>
              <a:gd name="connsiteY3" fmla="*/ 2643882 h 2643882"/>
              <a:gd name="connsiteX4" fmla="*/ 2371181 w 7736654"/>
              <a:gd name="connsiteY4" fmla="*/ 219039 h 2643882"/>
              <a:gd name="connsiteX0" fmla="*/ 2371181 w 7736654"/>
              <a:gd name="connsiteY0" fmla="*/ 219039 h 2643882"/>
              <a:gd name="connsiteX1" fmla="*/ 7736654 w 7736654"/>
              <a:gd name="connsiteY1" fmla="*/ 0 h 2643882"/>
              <a:gd name="connsiteX2" fmla="*/ 7733176 w 7736654"/>
              <a:gd name="connsiteY2" fmla="*/ 2643882 h 2643882"/>
              <a:gd name="connsiteX3" fmla="*/ 0 w 7736654"/>
              <a:gd name="connsiteY3" fmla="*/ 2643882 h 2643882"/>
              <a:gd name="connsiteX4" fmla="*/ 2371181 w 7736654"/>
              <a:gd name="connsiteY4" fmla="*/ 219039 h 2643882"/>
              <a:gd name="connsiteX0" fmla="*/ 2371181 w 7736654"/>
              <a:gd name="connsiteY0" fmla="*/ 219039 h 2643882"/>
              <a:gd name="connsiteX1" fmla="*/ 7736654 w 7736654"/>
              <a:gd name="connsiteY1" fmla="*/ 0 h 2643882"/>
              <a:gd name="connsiteX2" fmla="*/ 7733176 w 7736654"/>
              <a:gd name="connsiteY2" fmla="*/ 2643882 h 2643882"/>
              <a:gd name="connsiteX3" fmla="*/ 0 w 7736654"/>
              <a:gd name="connsiteY3" fmla="*/ 2643882 h 2643882"/>
              <a:gd name="connsiteX4" fmla="*/ 2371181 w 7736654"/>
              <a:gd name="connsiteY4" fmla="*/ 219039 h 2643882"/>
              <a:gd name="connsiteX0" fmla="*/ 2371181 w 7736654"/>
              <a:gd name="connsiteY0" fmla="*/ 219039 h 2643882"/>
              <a:gd name="connsiteX1" fmla="*/ 7736654 w 7736654"/>
              <a:gd name="connsiteY1" fmla="*/ 0 h 2643882"/>
              <a:gd name="connsiteX2" fmla="*/ 7733176 w 7736654"/>
              <a:gd name="connsiteY2" fmla="*/ 2643882 h 2643882"/>
              <a:gd name="connsiteX3" fmla="*/ 0 w 7736654"/>
              <a:gd name="connsiteY3" fmla="*/ 2643882 h 2643882"/>
              <a:gd name="connsiteX4" fmla="*/ 2371181 w 7736654"/>
              <a:gd name="connsiteY4" fmla="*/ 219039 h 2643882"/>
              <a:gd name="connsiteX0" fmla="*/ 2371181 w 7736654"/>
              <a:gd name="connsiteY0" fmla="*/ 219039 h 2643882"/>
              <a:gd name="connsiteX1" fmla="*/ 7736654 w 7736654"/>
              <a:gd name="connsiteY1" fmla="*/ 0 h 2643882"/>
              <a:gd name="connsiteX2" fmla="*/ 7733176 w 7736654"/>
              <a:gd name="connsiteY2" fmla="*/ 2643882 h 2643882"/>
              <a:gd name="connsiteX3" fmla="*/ 0 w 7736654"/>
              <a:gd name="connsiteY3" fmla="*/ 2643882 h 2643882"/>
              <a:gd name="connsiteX4" fmla="*/ 2371181 w 7736654"/>
              <a:gd name="connsiteY4" fmla="*/ 219039 h 2643882"/>
              <a:gd name="connsiteX0" fmla="*/ 2371181 w 7736654"/>
              <a:gd name="connsiteY0" fmla="*/ 219039 h 2643882"/>
              <a:gd name="connsiteX1" fmla="*/ 7736654 w 7736654"/>
              <a:gd name="connsiteY1" fmla="*/ 0 h 2643882"/>
              <a:gd name="connsiteX2" fmla="*/ 7733176 w 7736654"/>
              <a:gd name="connsiteY2" fmla="*/ 2643882 h 2643882"/>
              <a:gd name="connsiteX3" fmla="*/ 0 w 7736654"/>
              <a:gd name="connsiteY3" fmla="*/ 2643882 h 2643882"/>
              <a:gd name="connsiteX4" fmla="*/ 2371181 w 7736654"/>
              <a:gd name="connsiteY4" fmla="*/ 219039 h 2643882"/>
              <a:gd name="connsiteX0" fmla="*/ 2371181 w 7736654"/>
              <a:gd name="connsiteY0" fmla="*/ 219039 h 2643882"/>
              <a:gd name="connsiteX1" fmla="*/ 7736654 w 7736654"/>
              <a:gd name="connsiteY1" fmla="*/ 0 h 2643882"/>
              <a:gd name="connsiteX2" fmla="*/ 7733176 w 7736654"/>
              <a:gd name="connsiteY2" fmla="*/ 2643882 h 2643882"/>
              <a:gd name="connsiteX3" fmla="*/ 0 w 7736654"/>
              <a:gd name="connsiteY3" fmla="*/ 2643882 h 2643882"/>
              <a:gd name="connsiteX4" fmla="*/ 2371181 w 7736654"/>
              <a:gd name="connsiteY4" fmla="*/ 219039 h 2643882"/>
              <a:gd name="connsiteX0" fmla="*/ 2371181 w 7736654"/>
              <a:gd name="connsiteY0" fmla="*/ 219039 h 3314024"/>
              <a:gd name="connsiteX1" fmla="*/ 7736654 w 7736654"/>
              <a:gd name="connsiteY1" fmla="*/ 0 h 3314024"/>
              <a:gd name="connsiteX2" fmla="*/ 7726913 w 7736654"/>
              <a:gd name="connsiteY2" fmla="*/ 3314024 h 3314024"/>
              <a:gd name="connsiteX3" fmla="*/ 0 w 7736654"/>
              <a:gd name="connsiteY3" fmla="*/ 2643882 h 3314024"/>
              <a:gd name="connsiteX4" fmla="*/ 2371181 w 7736654"/>
              <a:gd name="connsiteY4" fmla="*/ 219039 h 3314024"/>
              <a:gd name="connsiteX0" fmla="*/ 2734436 w 8099909"/>
              <a:gd name="connsiteY0" fmla="*/ 219039 h 3314024"/>
              <a:gd name="connsiteX1" fmla="*/ 8099909 w 8099909"/>
              <a:gd name="connsiteY1" fmla="*/ 0 h 3314024"/>
              <a:gd name="connsiteX2" fmla="*/ 8090168 w 8099909"/>
              <a:gd name="connsiteY2" fmla="*/ 3314024 h 3314024"/>
              <a:gd name="connsiteX3" fmla="*/ 0 w 8099909"/>
              <a:gd name="connsiteY3" fmla="*/ 3307761 h 3314024"/>
              <a:gd name="connsiteX4" fmla="*/ 2734436 w 8099909"/>
              <a:gd name="connsiteY4" fmla="*/ 219039 h 3314024"/>
              <a:gd name="connsiteX0" fmla="*/ 2734436 w 8099909"/>
              <a:gd name="connsiteY0" fmla="*/ 219039 h 3314024"/>
              <a:gd name="connsiteX1" fmla="*/ 8099909 w 8099909"/>
              <a:gd name="connsiteY1" fmla="*/ 0 h 3314024"/>
              <a:gd name="connsiteX2" fmla="*/ 8090168 w 8099909"/>
              <a:gd name="connsiteY2" fmla="*/ 3314024 h 3314024"/>
              <a:gd name="connsiteX3" fmla="*/ 0 w 8099909"/>
              <a:gd name="connsiteY3" fmla="*/ 3307761 h 3314024"/>
              <a:gd name="connsiteX4" fmla="*/ 2734436 w 8099909"/>
              <a:gd name="connsiteY4" fmla="*/ 219039 h 3314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99909" h="3314024">
                <a:moveTo>
                  <a:pt x="2734436" y="219039"/>
                </a:moveTo>
                <a:cubicBezTo>
                  <a:pt x="4178723" y="441555"/>
                  <a:pt x="6005459" y="535428"/>
                  <a:pt x="8099909" y="0"/>
                </a:cubicBezTo>
                <a:cubicBezTo>
                  <a:pt x="8098750" y="1452649"/>
                  <a:pt x="8091327" y="1861375"/>
                  <a:pt x="8090168" y="3314024"/>
                </a:cubicBezTo>
                <a:lnTo>
                  <a:pt x="0" y="3307761"/>
                </a:lnTo>
                <a:cubicBezTo>
                  <a:pt x="930180" y="1394904"/>
                  <a:pt x="2222186" y="610104"/>
                  <a:pt x="2734436" y="219039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" name="Picture Placeholder 10"/>
          <p:cNvSpPr>
            <a:spLocks noGrp="1"/>
          </p:cNvSpPr>
          <p:nvPr>
            <p:ph type="pic" idx="15" hasCustomPrompt="1"/>
          </p:nvPr>
        </p:nvSpPr>
        <p:spPr bwMode="auto">
          <a:xfrm>
            <a:off x="3799486" y="190022"/>
            <a:ext cx="5351665" cy="2024834"/>
          </a:xfrm>
          <a:custGeom>
            <a:avLst/>
            <a:gdLst>
              <a:gd name="connsiteX0" fmla="*/ 0 w 5344712"/>
              <a:gd name="connsiteY0" fmla="*/ 0 h 2717405"/>
              <a:gd name="connsiteX1" fmla="*/ 5344712 w 5344712"/>
              <a:gd name="connsiteY1" fmla="*/ 0 h 2717405"/>
              <a:gd name="connsiteX2" fmla="*/ 5344712 w 5344712"/>
              <a:gd name="connsiteY2" fmla="*/ 2717405 h 2717405"/>
              <a:gd name="connsiteX3" fmla="*/ 0 w 5344712"/>
              <a:gd name="connsiteY3" fmla="*/ 2717405 h 2717405"/>
              <a:gd name="connsiteX4" fmla="*/ 0 w 5344712"/>
              <a:gd name="connsiteY4" fmla="*/ 0 h 2717405"/>
              <a:gd name="connsiteX0" fmla="*/ 177317 w 5522029"/>
              <a:gd name="connsiteY0" fmla="*/ 0 h 2717405"/>
              <a:gd name="connsiteX1" fmla="*/ 5522029 w 5522029"/>
              <a:gd name="connsiteY1" fmla="*/ 0 h 2717405"/>
              <a:gd name="connsiteX2" fmla="*/ 5522029 w 5522029"/>
              <a:gd name="connsiteY2" fmla="*/ 2717405 h 2717405"/>
              <a:gd name="connsiteX3" fmla="*/ 0 w 5522029"/>
              <a:gd name="connsiteY3" fmla="*/ 2237606 h 2717405"/>
              <a:gd name="connsiteX4" fmla="*/ 177317 w 5522029"/>
              <a:gd name="connsiteY4" fmla="*/ 0 h 2717405"/>
              <a:gd name="connsiteX0" fmla="*/ 177317 w 5522029"/>
              <a:gd name="connsiteY0" fmla="*/ 0 h 2237606"/>
              <a:gd name="connsiteX1" fmla="*/ 5522029 w 5522029"/>
              <a:gd name="connsiteY1" fmla="*/ 0 h 2237606"/>
              <a:gd name="connsiteX2" fmla="*/ 5341235 w 5522029"/>
              <a:gd name="connsiteY2" fmla="*/ 2008137 h 2237606"/>
              <a:gd name="connsiteX3" fmla="*/ 0 w 5522029"/>
              <a:gd name="connsiteY3" fmla="*/ 2237606 h 2237606"/>
              <a:gd name="connsiteX4" fmla="*/ 177317 w 5522029"/>
              <a:gd name="connsiteY4" fmla="*/ 0 h 2237606"/>
              <a:gd name="connsiteX0" fmla="*/ 177317 w 5348189"/>
              <a:gd name="connsiteY0" fmla="*/ 0 h 2237606"/>
              <a:gd name="connsiteX1" fmla="*/ 5348189 w 5348189"/>
              <a:gd name="connsiteY1" fmla="*/ 372018 h 2237606"/>
              <a:gd name="connsiteX2" fmla="*/ 5341235 w 5348189"/>
              <a:gd name="connsiteY2" fmla="*/ 2008137 h 2237606"/>
              <a:gd name="connsiteX3" fmla="*/ 0 w 5348189"/>
              <a:gd name="connsiteY3" fmla="*/ 2237606 h 2237606"/>
              <a:gd name="connsiteX4" fmla="*/ 177317 w 5348189"/>
              <a:gd name="connsiteY4" fmla="*/ 0 h 2237606"/>
              <a:gd name="connsiteX0" fmla="*/ 177317 w 5348189"/>
              <a:gd name="connsiteY0" fmla="*/ 0 h 2237606"/>
              <a:gd name="connsiteX1" fmla="*/ 5348189 w 5348189"/>
              <a:gd name="connsiteY1" fmla="*/ 372018 h 2237606"/>
              <a:gd name="connsiteX2" fmla="*/ 5341235 w 5348189"/>
              <a:gd name="connsiteY2" fmla="*/ 2008137 h 2237606"/>
              <a:gd name="connsiteX3" fmla="*/ 0 w 5348189"/>
              <a:gd name="connsiteY3" fmla="*/ 2237606 h 2237606"/>
              <a:gd name="connsiteX4" fmla="*/ 177317 w 5348189"/>
              <a:gd name="connsiteY4" fmla="*/ 0 h 2237606"/>
              <a:gd name="connsiteX0" fmla="*/ 177317 w 5348189"/>
              <a:gd name="connsiteY0" fmla="*/ 0 h 2237606"/>
              <a:gd name="connsiteX1" fmla="*/ 5348189 w 5348189"/>
              <a:gd name="connsiteY1" fmla="*/ 372018 h 2237606"/>
              <a:gd name="connsiteX2" fmla="*/ 5341235 w 5348189"/>
              <a:gd name="connsiteY2" fmla="*/ 2008137 h 2237606"/>
              <a:gd name="connsiteX3" fmla="*/ 0 w 5348189"/>
              <a:gd name="connsiteY3" fmla="*/ 2237606 h 2237606"/>
              <a:gd name="connsiteX4" fmla="*/ 177317 w 5348189"/>
              <a:gd name="connsiteY4" fmla="*/ 0 h 2237606"/>
              <a:gd name="connsiteX0" fmla="*/ 0 w 5348189"/>
              <a:gd name="connsiteY0" fmla="*/ 1865588 h 1865588"/>
              <a:gd name="connsiteX1" fmla="*/ 5348189 w 5348189"/>
              <a:gd name="connsiteY1" fmla="*/ 0 h 1865588"/>
              <a:gd name="connsiteX2" fmla="*/ 5341235 w 5348189"/>
              <a:gd name="connsiteY2" fmla="*/ 1636119 h 1865588"/>
              <a:gd name="connsiteX3" fmla="*/ 0 w 5348189"/>
              <a:gd name="connsiteY3" fmla="*/ 1865588 h 1865588"/>
              <a:gd name="connsiteX0" fmla="*/ 0 w 5348189"/>
              <a:gd name="connsiteY0" fmla="*/ 1865588 h 1972518"/>
              <a:gd name="connsiteX1" fmla="*/ 5348189 w 5348189"/>
              <a:gd name="connsiteY1" fmla="*/ 0 h 1972518"/>
              <a:gd name="connsiteX2" fmla="*/ 5341235 w 5348189"/>
              <a:gd name="connsiteY2" fmla="*/ 1636119 h 1972518"/>
              <a:gd name="connsiteX3" fmla="*/ 0 w 5348189"/>
              <a:gd name="connsiteY3" fmla="*/ 1865588 h 1972518"/>
              <a:gd name="connsiteX0" fmla="*/ 0 w 5348189"/>
              <a:gd name="connsiteY0" fmla="*/ 1865588 h 2027910"/>
              <a:gd name="connsiteX1" fmla="*/ 5348189 w 5348189"/>
              <a:gd name="connsiteY1" fmla="*/ 0 h 2027910"/>
              <a:gd name="connsiteX2" fmla="*/ 5341235 w 5348189"/>
              <a:gd name="connsiteY2" fmla="*/ 1636119 h 2027910"/>
              <a:gd name="connsiteX3" fmla="*/ 0 w 5348189"/>
              <a:gd name="connsiteY3" fmla="*/ 1865588 h 2027910"/>
              <a:gd name="connsiteX0" fmla="*/ 0 w 5348189"/>
              <a:gd name="connsiteY0" fmla="*/ 1865588 h 2027910"/>
              <a:gd name="connsiteX1" fmla="*/ 5348189 w 5348189"/>
              <a:gd name="connsiteY1" fmla="*/ 0 h 2027910"/>
              <a:gd name="connsiteX2" fmla="*/ 5341235 w 5348189"/>
              <a:gd name="connsiteY2" fmla="*/ 1636119 h 2027910"/>
              <a:gd name="connsiteX3" fmla="*/ 0 w 5348189"/>
              <a:gd name="connsiteY3" fmla="*/ 1865588 h 2027910"/>
              <a:gd name="connsiteX0" fmla="*/ 0 w 5348189"/>
              <a:gd name="connsiteY0" fmla="*/ 1865588 h 2029447"/>
              <a:gd name="connsiteX1" fmla="*/ 5348189 w 5348189"/>
              <a:gd name="connsiteY1" fmla="*/ 0 h 2029447"/>
              <a:gd name="connsiteX2" fmla="*/ 5341235 w 5348189"/>
              <a:gd name="connsiteY2" fmla="*/ 1636119 h 2029447"/>
              <a:gd name="connsiteX3" fmla="*/ 0 w 5348189"/>
              <a:gd name="connsiteY3" fmla="*/ 1865588 h 2029447"/>
              <a:gd name="connsiteX0" fmla="*/ 0 w 5348189"/>
              <a:gd name="connsiteY0" fmla="*/ 1865588 h 2029447"/>
              <a:gd name="connsiteX1" fmla="*/ 5348189 w 5348189"/>
              <a:gd name="connsiteY1" fmla="*/ 0 h 2029447"/>
              <a:gd name="connsiteX2" fmla="*/ 5341235 w 5348189"/>
              <a:gd name="connsiteY2" fmla="*/ 1636119 h 2029447"/>
              <a:gd name="connsiteX3" fmla="*/ 0 w 5348189"/>
              <a:gd name="connsiteY3" fmla="*/ 1865588 h 2029447"/>
              <a:gd name="connsiteX0" fmla="*/ 0 w 5348189"/>
              <a:gd name="connsiteY0" fmla="*/ 1865588 h 2029447"/>
              <a:gd name="connsiteX1" fmla="*/ 5348189 w 5348189"/>
              <a:gd name="connsiteY1" fmla="*/ 0 h 2029447"/>
              <a:gd name="connsiteX2" fmla="*/ 5341235 w 5348189"/>
              <a:gd name="connsiteY2" fmla="*/ 1636119 h 2029447"/>
              <a:gd name="connsiteX3" fmla="*/ 0 w 5348189"/>
              <a:gd name="connsiteY3" fmla="*/ 1865588 h 2029447"/>
              <a:gd name="connsiteX0" fmla="*/ 0 w 5351665"/>
              <a:gd name="connsiteY0" fmla="*/ 1865588 h 2029447"/>
              <a:gd name="connsiteX1" fmla="*/ 5351665 w 5351665"/>
              <a:gd name="connsiteY1" fmla="*/ 0 h 2029447"/>
              <a:gd name="connsiteX2" fmla="*/ 5344711 w 5351665"/>
              <a:gd name="connsiteY2" fmla="*/ 1636119 h 2029447"/>
              <a:gd name="connsiteX3" fmla="*/ 0 w 5351665"/>
              <a:gd name="connsiteY3" fmla="*/ 1865588 h 2029447"/>
              <a:gd name="connsiteX0" fmla="*/ 0 w 5351665"/>
              <a:gd name="connsiteY0" fmla="*/ 1865588 h 2029447"/>
              <a:gd name="connsiteX1" fmla="*/ 5351665 w 5351665"/>
              <a:gd name="connsiteY1" fmla="*/ 0 h 2029447"/>
              <a:gd name="connsiteX2" fmla="*/ 5344711 w 5351665"/>
              <a:gd name="connsiteY2" fmla="*/ 1636119 h 2029447"/>
              <a:gd name="connsiteX3" fmla="*/ 0 w 5351665"/>
              <a:gd name="connsiteY3" fmla="*/ 1865588 h 2029447"/>
              <a:gd name="connsiteX0" fmla="*/ 0 w 5351665"/>
              <a:gd name="connsiteY0" fmla="*/ 1865588 h 2024834"/>
              <a:gd name="connsiteX1" fmla="*/ 5351665 w 5351665"/>
              <a:gd name="connsiteY1" fmla="*/ 0 h 2024834"/>
              <a:gd name="connsiteX2" fmla="*/ 5344711 w 5351665"/>
              <a:gd name="connsiteY2" fmla="*/ 1636119 h 2024834"/>
              <a:gd name="connsiteX3" fmla="*/ 0 w 5351665"/>
              <a:gd name="connsiteY3" fmla="*/ 1865588 h 2024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51665" h="2024834">
                <a:moveTo>
                  <a:pt x="0" y="1865588"/>
                </a:moveTo>
                <a:cubicBezTo>
                  <a:pt x="1741008" y="617901"/>
                  <a:pt x="4080026" y="117726"/>
                  <a:pt x="5351665" y="0"/>
                </a:cubicBezTo>
                <a:lnTo>
                  <a:pt x="5344711" y="1636119"/>
                </a:lnTo>
                <a:cubicBezTo>
                  <a:pt x="4037144" y="2004660"/>
                  <a:pt x="1808226" y="2171547"/>
                  <a:pt x="0" y="1865588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                 </a:t>
            </a:r>
            <a:endParaRPr lang="en-US" dirty="0"/>
          </a:p>
        </p:txBody>
      </p:sp>
      <p:sp>
        <p:nvSpPr>
          <p:cNvPr id="13" name="Picture Placeholder 11"/>
          <p:cNvSpPr>
            <a:spLocks noGrp="1"/>
          </p:cNvSpPr>
          <p:nvPr>
            <p:ph type="pic" idx="16"/>
          </p:nvPr>
        </p:nvSpPr>
        <p:spPr bwMode="auto">
          <a:xfrm>
            <a:off x="1453128" y="-3643"/>
            <a:ext cx="7699999" cy="2054960"/>
          </a:xfrm>
          <a:custGeom>
            <a:avLst/>
            <a:gdLst>
              <a:gd name="connsiteX0" fmla="*/ 0 w 7694426"/>
              <a:gd name="connsiteY0" fmla="*/ 0 h 2739371"/>
              <a:gd name="connsiteX1" fmla="*/ 7694426 w 7694426"/>
              <a:gd name="connsiteY1" fmla="*/ 0 h 2739371"/>
              <a:gd name="connsiteX2" fmla="*/ 7694426 w 7694426"/>
              <a:gd name="connsiteY2" fmla="*/ 2739371 h 2739371"/>
              <a:gd name="connsiteX3" fmla="*/ 0 w 7694426"/>
              <a:gd name="connsiteY3" fmla="*/ 2739371 h 2739371"/>
              <a:gd name="connsiteX4" fmla="*/ 0 w 7694426"/>
              <a:gd name="connsiteY4" fmla="*/ 0 h 2739371"/>
              <a:gd name="connsiteX0" fmla="*/ 0 w 7706952"/>
              <a:gd name="connsiteY0" fmla="*/ 0 h 2739371"/>
              <a:gd name="connsiteX1" fmla="*/ 7694426 w 7706952"/>
              <a:gd name="connsiteY1" fmla="*/ 0 h 2739371"/>
              <a:gd name="connsiteX2" fmla="*/ 7706952 w 7706952"/>
              <a:gd name="connsiteY2" fmla="*/ 265481 h 2739371"/>
              <a:gd name="connsiteX3" fmla="*/ 0 w 7706952"/>
              <a:gd name="connsiteY3" fmla="*/ 2739371 h 2739371"/>
              <a:gd name="connsiteX4" fmla="*/ 0 w 7706952"/>
              <a:gd name="connsiteY4" fmla="*/ 0 h 2739371"/>
              <a:gd name="connsiteX0" fmla="*/ 0 w 7699999"/>
              <a:gd name="connsiteY0" fmla="*/ 0 h 2739371"/>
              <a:gd name="connsiteX1" fmla="*/ 7694426 w 7699999"/>
              <a:gd name="connsiteY1" fmla="*/ 0 h 2739371"/>
              <a:gd name="connsiteX2" fmla="*/ 7699999 w 7699999"/>
              <a:gd name="connsiteY2" fmla="*/ 251574 h 2739371"/>
              <a:gd name="connsiteX3" fmla="*/ 0 w 7699999"/>
              <a:gd name="connsiteY3" fmla="*/ 2739371 h 2739371"/>
              <a:gd name="connsiteX4" fmla="*/ 0 w 7699999"/>
              <a:gd name="connsiteY4" fmla="*/ 0 h 2739371"/>
              <a:gd name="connsiteX0" fmla="*/ 1269034 w 7699999"/>
              <a:gd name="connsiteY0" fmla="*/ 0 h 2739371"/>
              <a:gd name="connsiteX1" fmla="*/ 7694426 w 7699999"/>
              <a:gd name="connsiteY1" fmla="*/ 0 h 2739371"/>
              <a:gd name="connsiteX2" fmla="*/ 7699999 w 7699999"/>
              <a:gd name="connsiteY2" fmla="*/ 251574 h 2739371"/>
              <a:gd name="connsiteX3" fmla="*/ 0 w 7699999"/>
              <a:gd name="connsiteY3" fmla="*/ 2739371 h 2739371"/>
              <a:gd name="connsiteX4" fmla="*/ 1269034 w 7699999"/>
              <a:gd name="connsiteY4" fmla="*/ 0 h 2739371"/>
              <a:gd name="connsiteX0" fmla="*/ 1269034 w 7699999"/>
              <a:gd name="connsiteY0" fmla="*/ 0 h 1418185"/>
              <a:gd name="connsiteX1" fmla="*/ 7694426 w 7699999"/>
              <a:gd name="connsiteY1" fmla="*/ 0 h 1418185"/>
              <a:gd name="connsiteX2" fmla="*/ 7699999 w 7699999"/>
              <a:gd name="connsiteY2" fmla="*/ 251574 h 1418185"/>
              <a:gd name="connsiteX3" fmla="*/ 0 w 7699999"/>
              <a:gd name="connsiteY3" fmla="*/ 1418185 h 1418185"/>
              <a:gd name="connsiteX4" fmla="*/ 1269034 w 7699999"/>
              <a:gd name="connsiteY4" fmla="*/ 0 h 1418185"/>
              <a:gd name="connsiteX0" fmla="*/ 1269034 w 7699999"/>
              <a:gd name="connsiteY0" fmla="*/ 0 h 1418185"/>
              <a:gd name="connsiteX1" fmla="*/ 7694426 w 7699999"/>
              <a:gd name="connsiteY1" fmla="*/ 0 h 1418185"/>
              <a:gd name="connsiteX2" fmla="*/ 7699999 w 7699999"/>
              <a:gd name="connsiteY2" fmla="*/ 251574 h 1418185"/>
              <a:gd name="connsiteX3" fmla="*/ 2719039 w 7699999"/>
              <a:gd name="connsiteY3" fmla="*/ 998011 h 1418185"/>
              <a:gd name="connsiteX4" fmla="*/ 0 w 7699999"/>
              <a:gd name="connsiteY4" fmla="*/ 1418185 h 1418185"/>
              <a:gd name="connsiteX5" fmla="*/ 1269034 w 7699999"/>
              <a:gd name="connsiteY5" fmla="*/ 0 h 1418185"/>
              <a:gd name="connsiteX0" fmla="*/ 1269034 w 7699999"/>
              <a:gd name="connsiteY0" fmla="*/ 0 h 2054960"/>
              <a:gd name="connsiteX1" fmla="*/ 7694426 w 7699999"/>
              <a:gd name="connsiteY1" fmla="*/ 0 h 2054960"/>
              <a:gd name="connsiteX2" fmla="*/ 7699999 w 7699999"/>
              <a:gd name="connsiteY2" fmla="*/ 251574 h 2054960"/>
              <a:gd name="connsiteX3" fmla="*/ 2322683 w 7699999"/>
              <a:gd name="connsiteY3" fmla="*/ 2054960 h 2054960"/>
              <a:gd name="connsiteX4" fmla="*/ 0 w 7699999"/>
              <a:gd name="connsiteY4" fmla="*/ 1418185 h 2054960"/>
              <a:gd name="connsiteX5" fmla="*/ 1269034 w 7699999"/>
              <a:gd name="connsiteY5" fmla="*/ 0 h 2054960"/>
              <a:gd name="connsiteX0" fmla="*/ 1269034 w 7699999"/>
              <a:gd name="connsiteY0" fmla="*/ 0 h 2054960"/>
              <a:gd name="connsiteX1" fmla="*/ 7694426 w 7699999"/>
              <a:gd name="connsiteY1" fmla="*/ 0 h 2054960"/>
              <a:gd name="connsiteX2" fmla="*/ 7699999 w 7699999"/>
              <a:gd name="connsiteY2" fmla="*/ 251574 h 2054960"/>
              <a:gd name="connsiteX3" fmla="*/ 2329636 w 7699999"/>
              <a:gd name="connsiteY3" fmla="*/ 2054960 h 2054960"/>
              <a:gd name="connsiteX4" fmla="*/ 0 w 7699999"/>
              <a:gd name="connsiteY4" fmla="*/ 1418185 h 2054960"/>
              <a:gd name="connsiteX5" fmla="*/ 1269034 w 7699999"/>
              <a:gd name="connsiteY5" fmla="*/ 0 h 2054960"/>
              <a:gd name="connsiteX0" fmla="*/ 1269034 w 7699999"/>
              <a:gd name="connsiteY0" fmla="*/ 0 h 2054960"/>
              <a:gd name="connsiteX1" fmla="*/ 7694426 w 7699999"/>
              <a:gd name="connsiteY1" fmla="*/ 0 h 2054960"/>
              <a:gd name="connsiteX2" fmla="*/ 7699999 w 7699999"/>
              <a:gd name="connsiteY2" fmla="*/ 251574 h 2054960"/>
              <a:gd name="connsiteX3" fmla="*/ 2329636 w 7699999"/>
              <a:gd name="connsiteY3" fmla="*/ 2054960 h 2054960"/>
              <a:gd name="connsiteX4" fmla="*/ 0 w 7699999"/>
              <a:gd name="connsiteY4" fmla="*/ 1418185 h 2054960"/>
              <a:gd name="connsiteX5" fmla="*/ 1269034 w 7699999"/>
              <a:gd name="connsiteY5" fmla="*/ 0 h 2054960"/>
              <a:gd name="connsiteX0" fmla="*/ 1269034 w 7699999"/>
              <a:gd name="connsiteY0" fmla="*/ 0 h 2054960"/>
              <a:gd name="connsiteX1" fmla="*/ 7694426 w 7699999"/>
              <a:gd name="connsiteY1" fmla="*/ 0 h 2054960"/>
              <a:gd name="connsiteX2" fmla="*/ 7699999 w 7699999"/>
              <a:gd name="connsiteY2" fmla="*/ 251574 h 2054960"/>
              <a:gd name="connsiteX3" fmla="*/ 2329636 w 7699999"/>
              <a:gd name="connsiteY3" fmla="*/ 2054960 h 2054960"/>
              <a:gd name="connsiteX4" fmla="*/ 0 w 7699999"/>
              <a:gd name="connsiteY4" fmla="*/ 1418185 h 2054960"/>
              <a:gd name="connsiteX5" fmla="*/ 1269034 w 7699999"/>
              <a:gd name="connsiteY5" fmla="*/ 0 h 2054960"/>
              <a:gd name="connsiteX0" fmla="*/ 1269034 w 7699999"/>
              <a:gd name="connsiteY0" fmla="*/ 0 h 2054960"/>
              <a:gd name="connsiteX1" fmla="*/ 7694426 w 7699999"/>
              <a:gd name="connsiteY1" fmla="*/ 0 h 2054960"/>
              <a:gd name="connsiteX2" fmla="*/ 7699999 w 7699999"/>
              <a:gd name="connsiteY2" fmla="*/ 251574 h 2054960"/>
              <a:gd name="connsiteX3" fmla="*/ 2329636 w 7699999"/>
              <a:gd name="connsiteY3" fmla="*/ 2054960 h 2054960"/>
              <a:gd name="connsiteX4" fmla="*/ 0 w 7699999"/>
              <a:gd name="connsiteY4" fmla="*/ 1418185 h 2054960"/>
              <a:gd name="connsiteX5" fmla="*/ 1269034 w 7699999"/>
              <a:gd name="connsiteY5" fmla="*/ 0 h 2054960"/>
              <a:gd name="connsiteX0" fmla="*/ 1269034 w 7699999"/>
              <a:gd name="connsiteY0" fmla="*/ 0 h 2054960"/>
              <a:gd name="connsiteX1" fmla="*/ 7694426 w 7699999"/>
              <a:gd name="connsiteY1" fmla="*/ 0 h 2054960"/>
              <a:gd name="connsiteX2" fmla="*/ 7699999 w 7699999"/>
              <a:gd name="connsiteY2" fmla="*/ 251574 h 2054960"/>
              <a:gd name="connsiteX3" fmla="*/ 2329636 w 7699999"/>
              <a:gd name="connsiteY3" fmla="*/ 2054960 h 2054960"/>
              <a:gd name="connsiteX4" fmla="*/ 0 w 7699999"/>
              <a:gd name="connsiteY4" fmla="*/ 1418185 h 2054960"/>
              <a:gd name="connsiteX5" fmla="*/ 1269034 w 7699999"/>
              <a:gd name="connsiteY5" fmla="*/ 0 h 2054960"/>
              <a:gd name="connsiteX0" fmla="*/ 1269034 w 7699999"/>
              <a:gd name="connsiteY0" fmla="*/ 0 h 2054960"/>
              <a:gd name="connsiteX1" fmla="*/ 7694426 w 7699999"/>
              <a:gd name="connsiteY1" fmla="*/ 0 h 2054960"/>
              <a:gd name="connsiteX2" fmla="*/ 7699999 w 7699999"/>
              <a:gd name="connsiteY2" fmla="*/ 251574 h 2054960"/>
              <a:gd name="connsiteX3" fmla="*/ 2329636 w 7699999"/>
              <a:gd name="connsiteY3" fmla="*/ 2054960 h 2054960"/>
              <a:gd name="connsiteX4" fmla="*/ 0 w 7699999"/>
              <a:gd name="connsiteY4" fmla="*/ 1418185 h 2054960"/>
              <a:gd name="connsiteX5" fmla="*/ 1269034 w 7699999"/>
              <a:gd name="connsiteY5" fmla="*/ 0 h 2054960"/>
              <a:gd name="connsiteX0" fmla="*/ 1269034 w 7699999"/>
              <a:gd name="connsiteY0" fmla="*/ 0 h 2054960"/>
              <a:gd name="connsiteX1" fmla="*/ 7694426 w 7699999"/>
              <a:gd name="connsiteY1" fmla="*/ 0 h 2054960"/>
              <a:gd name="connsiteX2" fmla="*/ 7699999 w 7699999"/>
              <a:gd name="connsiteY2" fmla="*/ 251574 h 2054960"/>
              <a:gd name="connsiteX3" fmla="*/ 2329636 w 7699999"/>
              <a:gd name="connsiteY3" fmla="*/ 2054960 h 2054960"/>
              <a:gd name="connsiteX4" fmla="*/ 0 w 7699999"/>
              <a:gd name="connsiteY4" fmla="*/ 1418185 h 2054960"/>
              <a:gd name="connsiteX5" fmla="*/ 1269034 w 7699999"/>
              <a:gd name="connsiteY5" fmla="*/ 0 h 2054960"/>
              <a:gd name="connsiteX0" fmla="*/ 1269034 w 7699999"/>
              <a:gd name="connsiteY0" fmla="*/ 0 h 2054960"/>
              <a:gd name="connsiteX1" fmla="*/ 7694426 w 7699999"/>
              <a:gd name="connsiteY1" fmla="*/ 0 h 2054960"/>
              <a:gd name="connsiteX2" fmla="*/ 7699999 w 7699999"/>
              <a:gd name="connsiteY2" fmla="*/ 251574 h 2054960"/>
              <a:gd name="connsiteX3" fmla="*/ 2329636 w 7699999"/>
              <a:gd name="connsiteY3" fmla="*/ 2054960 h 2054960"/>
              <a:gd name="connsiteX4" fmla="*/ 0 w 7699999"/>
              <a:gd name="connsiteY4" fmla="*/ 1418185 h 2054960"/>
              <a:gd name="connsiteX5" fmla="*/ 1269034 w 7699999"/>
              <a:gd name="connsiteY5" fmla="*/ 0 h 2054960"/>
              <a:gd name="connsiteX0" fmla="*/ 1269034 w 7699999"/>
              <a:gd name="connsiteY0" fmla="*/ 0 h 2054960"/>
              <a:gd name="connsiteX1" fmla="*/ 7694426 w 7699999"/>
              <a:gd name="connsiteY1" fmla="*/ 0 h 2054960"/>
              <a:gd name="connsiteX2" fmla="*/ 7699999 w 7699999"/>
              <a:gd name="connsiteY2" fmla="*/ 195946 h 2054960"/>
              <a:gd name="connsiteX3" fmla="*/ 2329636 w 7699999"/>
              <a:gd name="connsiteY3" fmla="*/ 2054960 h 2054960"/>
              <a:gd name="connsiteX4" fmla="*/ 0 w 7699999"/>
              <a:gd name="connsiteY4" fmla="*/ 1418185 h 2054960"/>
              <a:gd name="connsiteX5" fmla="*/ 1269034 w 7699999"/>
              <a:gd name="connsiteY5" fmla="*/ 0 h 2054960"/>
              <a:gd name="connsiteX0" fmla="*/ 1269034 w 7699999"/>
              <a:gd name="connsiteY0" fmla="*/ 0 h 2054960"/>
              <a:gd name="connsiteX1" fmla="*/ 7694426 w 7699999"/>
              <a:gd name="connsiteY1" fmla="*/ 0 h 2054960"/>
              <a:gd name="connsiteX2" fmla="*/ 7699999 w 7699999"/>
              <a:gd name="connsiteY2" fmla="*/ 195946 h 2054960"/>
              <a:gd name="connsiteX3" fmla="*/ 2329636 w 7699999"/>
              <a:gd name="connsiteY3" fmla="*/ 2054960 h 2054960"/>
              <a:gd name="connsiteX4" fmla="*/ 0 w 7699999"/>
              <a:gd name="connsiteY4" fmla="*/ 1418185 h 2054960"/>
              <a:gd name="connsiteX5" fmla="*/ 1269034 w 7699999"/>
              <a:gd name="connsiteY5" fmla="*/ 0 h 2054960"/>
              <a:gd name="connsiteX0" fmla="*/ 1269034 w 7699999"/>
              <a:gd name="connsiteY0" fmla="*/ 0 h 2054960"/>
              <a:gd name="connsiteX1" fmla="*/ 7694426 w 7699999"/>
              <a:gd name="connsiteY1" fmla="*/ 0 h 2054960"/>
              <a:gd name="connsiteX2" fmla="*/ 7699999 w 7699999"/>
              <a:gd name="connsiteY2" fmla="*/ 195946 h 2054960"/>
              <a:gd name="connsiteX3" fmla="*/ 2329636 w 7699999"/>
              <a:gd name="connsiteY3" fmla="*/ 2054960 h 2054960"/>
              <a:gd name="connsiteX4" fmla="*/ 0 w 7699999"/>
              <a:gd name="connsiteY4" fmla="*/ 1418185 h 2054960"/>
              <a:gd name="connsiteX5" fmla="*/ 1269034 w 7699999"/>
              <a:gd name="connsiteY5" fmla="*/ 0 h 2054960"/>
              <a:gd name="connsiteX0" fmla="*/ 1269034 w 7699999"/>
              <a:gd name="connsiteY0" fmla="*/ 0 h 2054960"/>
              <a:gd name="connsiteX1" fmla="*/ 7694426 w 7699999"/>
              <a:gd name="connsiteY1" fmla="*/ 0 h 2054960"/>
              <a:gd name="connsiteX2" fmla="*/ 7699999 w 7699999"/>
              <a:gd name="connsiteY2" fmla="*/ 195946 h 2054960"/>
              <a:gd name="connsiteX3" fmla="*/ 2329636 w 7699999"/>
              <a:gd name="connsiteY3" fmla="*/ 2054960 h 2054960"/>
              <a:gd name="connsiteX4" fmla="*/ 0 w 7699999"/>
              <a:gd name="connsiteY4" fmla="*/ 1418185 h 2054960"/>
              <a:gd name="connsiteX5" fmla="*/ 1269034 w 7699999"/>
              <a:gd name="connsiteY5" fmla="*/ 0 h 2054960"/>
              <a:gd name="connsiteX0" fmla="*/ 1269034 w 7699999"/>
              <a:gd name="connsiteY0" fmla="*/ 0 h 2054960"/>
              <a:gd name="connsiteX1" fmla="*/ 7694426 w 7699999"/>
              <a:gd name="connsiteY1" fmla="*/ 0 h 2054960"/>
              <a:gd name="connsiteX2" fmla="*/ 7699999 w 7699999"/>
              <a:gd name="connsiteY2" fmla="*/ 195946 h 2054960"/>
              <a:gd name="connsiteX3" fmla="*/ 2329636 w 7699999"/>
              <a:gd name="connsiteY3" fmla="*/ 2054960 h 2054960"/>
              <a:gd name="connsiteX4" fmla="*/ 0 w 7699999"/>
              <a:gd name="connsiteY4" fmla="*/ 1418185 h 2054960"/>
              <a:gd name="connsiteX5" fmla="*/ 1269034 w 7699999"/>
              <a:gd name="connsiteY5" fmla="*/ 0 h 2054960"/>
              <a:gd name="connsiteX0" fmla="*/ 1269034 w 7699999"/>
              <a:gd name="connsiteY0" fmla="*/ 0 h 2054960"/>
              <a:gd name="connsiteX1" fmla="*/ 7694426 w 7699999"/>
              <a:gd name="connsiteY1" fmla="*/ 0 h 2054960"/>
              <a:gd name="connsiteX2" fmla="*/ 7699999 w 7699999"/>
              <a:gd name="connsiteY2" fmla="*/ 195946 h 2054960"/>
              <a:gd name="connsiteX3" fmla="*/ 2329636 w 7699999"/>
              <a:gd name="connsiteY3" fmla="*/ 2054960 h 2054960"/>
              <a:gd name="connsiteX4" fmla="*/ 0 w 7699999"/>
              <a:gd name="connsiteY4" fmla="*/ 1418185 h 2054960"/>
              <a:gd name="connsiteX5" fmla="*/ 1269034 w 7699999"/>
              <a:gd name="connsiteY5" fmla="*/ 0 h 2054960"/>
              <a:gd name="connsiteX0" fmla="*/ 1269034 w 7699999"/>
              <a:gd name="connsiteY0" fmla="*/ 0 h 2054960"/>
              <a:gd name="connsiteX1" fmla="*/ 7694426 w 7699999"/>
              <a:gd name="connsiteY1" fmla="*/ 0 h 2054960"/>
              <a:gd name="connsiteX2" fmla="*/ 7699999 w 7699999"/>
              <a:gd name="connsiteY2" fmla="*/ 195946 h 2054960"/>
              <a:gd name="connsiteX3" fmla="*/ 2329636 w 7699999"/>
              <a:gd name="connsiteY3" fmla="*/ 2054960 h 2054960"/>
              <a:gd name="connsiteX4" fmla="*/ 0 w 7699999"/>
              <a:gd name="connsiteY4" fmla="*/ 1418185 h 2054960"/>
              <a:gd name="connsiteX5" fmla="*/ 1269034 w 7699999"/>
              <a:gd name="connsiteY5" fmla="*/ 0 h 2054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99999" h="2054960">
                <a:moveTo>
                  <a:pt x="1269034" y="0"/>
                </a:moveTo>
                <a:lnTo>
                  <a:pt x="7694426" y="0"/>
                </a:lnTo>
                <a:lnTo>
                  <a:pt x="7699999" y="195946"/>
                </a:lnTo>
                <a:cubicBezTo>
                  <a:pt x="4640844" y="484162"/>
                  <a:pt x="2822909" y="1749359"/>
                  <a:pt x="2329636" y="2054960"/>
                </a:cubicBezTo>
                <a:cubicBezTo>
                  <a:pt x="1514846" y="1922669"/>
                  <a:pt x="616612" y="1654781"/>
                  <a:pt x="0" y="1418185"/>
                </a:cubicBezTo>
                <a:cubicBezTo>
                  <a:pt x="391719" y="820292"/>
                  <a:pt x="846023" y="371900"/>
                  <a:pt x="1269034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" name="Text Placeholder 16"/>
          <p:cNvSpPr>
            <a:spLocks noGrp="1"/>
          </p:cNvSpPr>
          <p:nvPr>
            <p:ph type="body" sz="quarter" idx="20" hasCustomPrompt="1"/>
          </p:nvPr>
        </p:nvSpPr>
        <p:spPr>
          <a:xfrm>
            <a:off x="4817883" y="1565888"/>
            <a:ext cx="3094038" cy="515425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1" hasCustomPrompt="1"/>
          </p:nvPr>
        </p:nvSpPr>
        <p:spPr>
          <a:xfrm>
            <a:off x="3406775" y="3820025"/>
            <a:ext cx="5430838" cy="845637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8" y="722"/>
            <a:ext cx="9142985" cy="5143500"/>
          </a:xfrm>
          <a:prstGeom prst="rect">
            <a:avLst/>
          </a:prstGeom>
        </p:spPr>
      </p:pic>
      <p:sp>
        <p:nvSpPr>
          <p:cNvPr id="10" name="Titr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add 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6086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3575050" y="834135"/>
            <a:ext cx="5111750" cy="3584864"/>
          </a:xfrm>
        </p:spPr>
        <p:txBody>
          <a:bodyPr>
            <a:normAutofit/>
          </a:bodyPr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 sz="1800"/>
            </a:lvl1pPr>
            <a:lvl2pPr marL="269875" marR="0" indent="-269875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4565B"/>
              </a:buClr>
              <a:buSzPct val="120000"/>
              <a:buFont typeface="Wingdings" charset="0"/>
              <a:buChar char="§"/>
              <a:tabLst/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dirty="0" smtClean="0"/>
              <a:t>Click to edit the text styles of the mask</a:t>
            </a:r>
          </a:p>
          <a:p>
            <a:pPr marL="269875" marR="0" lvl="1" indent="-269875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4565B"/>
              </a:buClr>
              <a:buSzPct val="120000"/>
              <a:buFont typeface="Wingdings" charset="0"/>
              <a:buChar char="§"/>
              <a:tabLst/>
              <a:defRPr/>
            </a:pPr>
            <a:r>
              <a:rPr lang="fr-CH" dirty="0" smtClean="0"/>
              <a:t>Second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2"/>
            <a:r>
              <a:rPr lang="fr-CH" dirty="0" smtClean="0"/>
              <a:t>Troisième niveau</a:t>
            </a:r>
          </a:p>
          <a:p>
            <a:pPr lvl="3"/>
            <a:r>
              <a:rPr lang="fr-CH" dirty="0" err="1" smtClean="0"/>
              <a:t>Fourth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4"/>
            <a:r>
              <a:rPr lang="fr-CH" dirty="0" err="1" smtClean="0"/>
              <a:t>Fifth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457205" y="834136"/>
            <a:ext cx="3008313" cy="3584864"/>
          </a:xfrm>
        </p:spPr>
        <p:txBody>
          <a:bodyPr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dirty="0" smtClean="0"/>
              <a:t>Click to edit the text styles of the mask</a:t>
            </a:r>
          </a:p>
        </p:txBody>
      </p:sp>
      <p:sp>
        <p:nvSpPr>
          <p:cNvPr id="9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0"/>
            <a:ext cx="8986838" cy="533400"/>
          </a:xfrm>
        </p:spPr>
        <p:txBody>
          <a:bodyPr/>
          <a:lstStyle/>
          <a:p>
            <a:r>
              <a:rPr lang="en-US" dirty="0" smtClean="0"/>
              <a:t>Click to add title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9A9F1-58B0-2A4C-A3C3-81A8E9A276FC}" type="datetime1">
              <a:rPr lang="fr-CH"/>
              <a:pPr>
                <a:defRPr/>
              </a:pPr>
              <a:t>28.05.2020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2CA7A-FEFA-494A-855F-F3F8F22A78E2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5267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856459"/>
            <a:ext cx="8229600" cy="3790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dirty="0" smtClean="0"/>
              <a:t>Click to edit the text styles of the mask</a:t>
            </a:r>
          </a:p>
          <a:p>
            <a:pPr marL="269875" marR="0" lvl="1" indent="-269875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4565B"/>
              </a:buClr>
              <a:buSzPct val="120000"/>
              <a:buFont typeface="Wingdings" charset="0"/>
              <a:buChar char="§"/>
              <a:tabLst/>
              <a:defRPr/>
            </a:pPr>
            <a:r>
              <a:rPr lang="fr-CH" dirty="0" smtClean="0"/>
              <a:t>Second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2"/>
            <a:r>
              <a:rPr lang="fr-CH" dirty="0" smtClean="0"/>
              <a:t>Troisième niveau</a:t>
            </a:r>
          </a:p>
          <a:p>
            <a:pPr lvl="3"/>
            <a:r>
              <a:rPr lang="fr-CH" dirty="0" err="1" smtClean="0"/>
              <a:t>Fourth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4"/>
            <a:r>
              <a:rPr lang="fr-CH" dirty="0" err="1" smtClean="0"/>
              <a:t>Fifth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379538" y="4833938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0" i="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B367467D-F545-E641-809F-E9E489B20318}" type="datetime1">
              <a:rPr lang="fr-CH"/>
              <a:pPr>
                <a:defRPr/>
              </a:pPr>
              <a:t>28.05.2020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924300" y="4833938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b="0" i="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57200" y="4833938"/>
            <a:ext cx="788988" cy="212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0" i="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69FE1B63-962B-8B4F-8387-185FBF5DEFB9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633" y="-38421"/>
            <a:ext cx="9240252" cy="914402"/>
          </a:xfrm>
          <a:prstGeom prst="rect">
            <a:avLst/>
          </a:prstGeom>
        </p:spPr>
      </p:pic>
      <p:sp>
        <p:nvSpPr>
          <p:cNvPr id="103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09074" y="0"/>
            <a:ext cx="9034964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936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add title</a:t>
            </a:r>
            <a:endParaRPr lang="fr-FR" dirty="0"/>
          </a:p>
        </p:txBody>
      </p:sp>
      <p:pic>
        <p:nvPicPr>
          <p:cNvPr id="21" name="Image 7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0344" y="207489"/>
            <a:ext cx="1565275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1" r:id="rId2"/>
    <p:sldLayoutId id="2147483759" r:id="rId3"/>
    <p:sldLayoutId id="2147483760" r:id="rId4"/>
    <p:sldLayoutId id="2147483752" r:id="rId5"/>
    <p:sldLayoutId id="2147483753" r:id="rId6"/>
    <p:sldLayoutId id="2147483754" r:id="rId7"/>
    <p:sldLayoutId id="2147483763" r:id="rId8"/>
    <p:sldLayoutId id="2147483755" r:id="rId9"/>
    <p:sldLayoutId id="2147483762" r:id="rId10"/>
    <p:sldLayoutId id="2147483761" r:id="rId11"/>
    <p:sldLayoutId id="2147483757" r:id="rId12"/>
    <p:sldLayoutId id="2147483758" r:id="rId13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rgbClr val="54565B"/>
          </a:solidFill>
          <a:latin typeface="Arial"/>
          <a:ea typeface="ＭＳ Ｐゴシック" charset="0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54565B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54565B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54565B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54565B"/>
          </a:solidFill>
          <a:latin typeface="Arial" charset="0"/>
          <a:ea typeface="ＭＳ Ｐゴシック" charset="0"/>
          <a:cs typeface="Arial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FF0000"/>
          </a:solidFill>
          <a:latin typeface="Helvetica Neue Medium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FF0000"/>
          </a:solidFill>
          <a:latin typeface="Helvetica Neue Medium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FF0000"/>
          </a:solidFill>
          <a:latin typeface="Helvetica Neue Medium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FF0000"/>
          </a:solidFill>
          <a:latin typeface="Helvetica Neue Medium" charset="0"/>
          <a:ea typeface="ＭＳ Ｐゴシック" charset="0"/>
        </a:defRPr>
      </a:lvl9pPr>
    </p:titleStyle>
    <p:bodyStyle>
      <a:lvl1pPr marL="0" marR="0" indent="0" algn="l" defTabSz="4572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Wingdings" panose="05000000000000000000" pitchFamily="2" charset="2"/>
        <a:buNone/>
        <a:tabLst/>
        <a:defRPr sz="16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269875" marR="0" indent="-269875" algn="l" defTabSz="4572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rgbClr val="54565B"/>
        </a:buClr>
        <a:buSzPct val="120000"/>
        <a:buFont typeface="Wingdings" charset="0"/>
        <a:buChar char="§"/>
        <a:tabLst/>
        <a:defRPr sz="1600" kern="1200">
          <a:solidFill>
            <a:schemeClr val="tx1"/>
          </a:solidFill>
          <a:latin typeface="Arial"/>
          <a:ea typeface="Arial"/>
          <a:cs typeface="Arial"/>
        </a:defRPr>
      </a:lvl2pPr>
      <a:lvl3pPr marL="447675" indent="-1778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/>
          <a:ea typeface="Arial"/>
          <a:cs typeface="Arial"/>
        </a:defRPr>
      </a:lvl3pPr>
      <a:lvl4pPr marL="625475" indent="-1778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/>
          <a:ea typeface="Arial"/>
          <a:cs typeface="Arial"/>
        </a:defRPr>
      </a:lvl4pPr>
      <a:lvl5pPr marL="803275" indent="-1778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/>
          <a:ea typeface="Arial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3608" y="3011966"/>
            <a:ext cx="4915457" cy="58191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Castolin Eutectic</a:t>
            </a:r>
            <a:br>
              <a:rPr lang="en-US" dirty="0" smtClean="0"/>
            </a:br>
            <a:r>
              <a:rPr lang="en-US" dirty="0" smtClean="0"/>
              <a:t>Business unit Brazing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¿Que </a:t>
            </a:r>
            <a:r>
              <a:rPr lang="en-US" dirty="0" err="1" smtClean="0"/>
              <a:t>sé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smtClean="0"/>
              <a:t>Castolin 1020XFC?</a:t>
            </a:r>
            <a:endParaRPr lang="en-US" dirty="0"/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7422520" y="4021226"/>
            <a:ext cx="864524" cy="706582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¿Que es</a:t>
            </a:r>
            <a:r>
              <a:rPr lang="es-ES" dirty="0" smtClean="0"/>
              <a:t> </a:t>
            </a:r>
            <a:r>
              <a:rPr lang="es-ES" dirty="0" smtClean="0"/>
              <a:t>Castolin 1020XFC?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7AA138-2A69-3A4C-A162-1E077819F9D8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  <p:grpSp>
        <p:nvGrpSpPr>
          <p:cNvPr id="5" name="Group 4"/>
          <p:cNvGrpSpPr/>
          <p:nvPr/>
        </p:nvGrpSpPr>
        <p:grpSpPr>
          <a:xfrm>
            <a:off x="399885" y="2020791"/>
            <a:ext cx="2433879" cy="523701"/>
            <a:chOff x="409074" y="1263535"/>
            <a:chExt cx="2433879" cy="523701"/>
          </a:xfrm>
        </p:grpSpPr>
        <p:sp>
          <p:nvSpPr>
            <p:cNvPr id="6" name="Rounded Rectangle 5"/>
            <p:cNvSpPr/>
            <p:nvPr/>
          </p:nvSpPr>
          <p:spPr>
            <a:xfrm>
              <a:off x="409074" y="1263535"/>
              <a:ext cx="2433879" cy="52370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32014" y="1354281"/>
              <a:ext cx="21696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smtClean="0"/>
                <a:t>Aleación de plata</a:t>
              </a:r>
              <a:endParaRPr lang="es-ES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99884" y="1276214"/>
            <a:ext cx="2433879" cy="523701"/>
            <a:chOff x="409073" y="1993670"/>
            <a:chExt cx="2433879" cy="523701"/>
          </a:xfrm>
        </p:grpSpPr>
        <p:sp>
          <p:nvSpPr>
            <p:cNvPr id="9" name="Rounded Rectangle 8"/>
            <p:cNvSpPr/>
            <p:nvPr/>
          </p:nvSpPr>
          <p:spPr>
            <a:xfrm>
              <a:off x="409073" y="1993670"/>
              <a:ext cx="2433879" cy="52370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32014" y="2065259"/>
              <a:ext cx="21696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smtClean="0"/>
                <a:t>Aleación </a:t>
              </a:r>
              <a:r>
                <a:rPr lang="es-ES" dirty="0" err="1" smtClean="0"/>
                <a:t>CuP</a:t>
              </a:r>
              <a:r>
                <a:rPr lang="es-ES" dirty="0" smtClean="0"/>
                <a:t>/</a:t>
              </a:r>
              <a:r>
                <a:rPr lang="es-ES" dirty="0" err="1" smtClean="0"/>
                <a:t>CuPAg</a:t>
              </a:r>
              <a:endParaRPr lang="es-ES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09072" y="2765368"/>
            <a:ext cx="2433879" cy="523701"/>
            <a:chOff x="409072" y="2765368"/>
            <a:chExt cx="2433879" cy="523701"/>
          </a:xfrm>
        </p:grpSpPr>
        <p:sp>
          <p:nvSpPr>
            <p:cNvPr id="12" name="Rounded Rectangle 11"/>
            <p:cNvSpPr/>
            <p:nvPr/>
          </p:nvSpPr>
          <p:spPr>
            <a:xfrm>
              <a:off x="409072" y="2765368"/>
              <a:ext cx="2433879" cy="52370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32014" y="2854372"/>
              <a:ext cx="21696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smtClean="0"/>
                <a:t>Aleación de aluminio</a:t>
              </a:r>
              <a:endParaRPr lang="es-ES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57200" y="3538539"/>
            <a:ext cx="2433879" cy="523701"/>
            <a:chOff x="457200" y="3538539"/>
            <a:chExt cx="2433879" cy="523701"/>
          </a:xfrm>
        </p:grpSpPr>
        <p:sp>
          <p:nvSpPr>
            <p:cNvPr id="15" name="Rounded Rectangle 14"/>
            <p:cNvSpPr/>
            <p:nvPr/>
          </p:nvSpPr>
          <p:spPr>
            <a:xfrm>
              <a:off x="457200" y="3538539"/>
              <a:ext cx="2433879" cy="52370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32014" y="3591898"/>
              <a:ext cx="21696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err="1" smtClean="0"/>
                <a:t>Aleacion</a:t>
              </a:r>
              <a:r>
                <a:rPr lang="es-ES" dirty="0" smtClean="0"/>
                <a:t> de latón</a:t>
              </a:r>
              <a:endParaRPr lang="es-ES" dirty="0"/>
            </a:p>
          </p:txBody>
        </p:sp>
      </p:grp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0770" y="1344800"/>
            <a:ext cx="2877232" cy="261643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27571" y="1126093"/>
            <a:ext cx="3197969" cy="293614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86254" y="1126092"/>
            <a:ext cx="3197969" cy="293614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18600" y="1126091"/>
            <a:ext cx="3197969" cy="2936147"/>
          </a:xfrm>
          <a:prstGeom prst="rect">
            <a:avLst/>
          </a:prstGeom>
        </p:spPr>
      </p:pic>
      <p:sp>
        <p:nvSpPr>
          <p:cNvPr id="21" name="Action Button: Forward or Next 20">
            <a:hlinkClick r:id="" action="ppaction://hlinkshowjump?jump=nextslide" highlightClick="1"/>
          </p:cNvPr>
          <p:cNvSpPr/>
          <p:nvPr/>
        </p:nvSpPr>
        <p:spPr>
          <a:xfrm>
            <a:off x="7822276" y="1344800"/>
            <a:ext cx="1122219" cy="824822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TextBox 21"/>
          <p:cNvSpPr txBox="1"/>
          <p:nvPr/>
        </p:nvSpPr>
        <p:spPr>
          <a:xfrm>
            <a:off x="964276" y="4331160"/>
            <a:ext cx="6991004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Castolin 1020XFC </a:t>
            </a:r>
            <a:r>
              <a:rPr lang="es-ES" sz="2800" dirty="0" smtClean="0"/>
              <a:t>es una aleación de </a:t>
            </a:r>
            <a:r>
              <a:rPr lang="es-ES" sz="2800" dirty="0" err="1" smtClean="0"/>
              <a:t>AgCuZnSn</a:t>
            </a:r>
            <a:r>
              <a:rPr lang="es-ES" sz="2800" dirty="0" smtClean="0"/>
              <a:t> 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509110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8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6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6436" y="-91443"/>
            <a:ext cx="9034964" cy="533400"/>
          </a:xfrm>
        </p:spPr>
        <p:txBody>
          <a:bodyPr/>
          <a:lstStyle/>
          <a:p>
            <a:r>
              <a:rPr lang="es-ES" dirty="0" smtClean="0"/>
              <a:t>¿Es</a:t>
            </a:r>
            <a:r>
              <a:rPr lang="es-ES" dirty="0" smtClean="0"/>
              <a:t> </a:t>
            </a:r>
            <a:r>
              <a:rPr lang="es-ES" dirty="0" smtClean="0"/>
              <a:t>Castolin 1020XFC </a:t>
            </a:r>
            <a:r>
              <a:rPr lang="es-ES" dirty="0" smtClean="0"/>
              <a:t>una aleación recubierta libre de cadmio?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7AA138-2A69-3A4C-A162-1E077819F9D8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  <p:grpSp>
        <p:nvGrpSpPr>
          <p:cNvPr id="5" name="Group 4"/>
          <p:cNvGrpSpPr/>
          <p:nvPr/>
        </p:nvGrpSpPr>
        <p:grpSpPr>
          <a:xfrm>
            <a:off x="457201" y="2478057"/>
            <a:ext cx="2433879" cy="523701"/>
            <a:chOff x="409074" y="1263535"/>
            <a:chExt cx="2433879" cy="523701"/>
          </a:xfrm>
        </p:grpSpPr>
        <p:sp>
          <p:nvSpPr>
            <p:cNvPr id="6" name="Rounded Rectangle 5"/>
            <p:cNvSpPr/>
            <p:nvPr/>
          </p:nvSpPr>
          <p:spPr>
            <a:xfrm>
              <a:off x="409074" y="1263535"/>
              <a:ext cx="2433879" cy="52370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32014" y="1354281"/>
              <a:ext cx="21696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smtClean="0"/>
                <a:t>No</a:t>
              </a:r>
              <a:endParaRPr lang="es-ES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48012" y="1775785"/>
            <a:ext cx="2433879" cy="523701"/>
            <a:chOff x="409073" y="1993670"/>
            <a:chExt cx="2433879" cy="523701"/>
          </a:xfrm>
        </p:grpSpPr>
        <p:sp>
          <p:nvSpPr>
            <p:cNvPr id="9" name="Rounded Rectangle 8"/>
            <p:cNvSpPr/>
            <p:nvPr/>
          </p:nvSpPr>
          <p:spPr>
            <a:xfrm>
              <a:off x="409073" y="1993670"/>
              <a:ext cx="2433879" cy="52370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32014" y="2065259"/>
              <a:ext cx="21696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smtClean="0"/>
                <a:t>Si</a:t>
              </a:r>
              <a:endParaRPr lang="es-ES" dirty="0"/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6775" y="1348122"/>
            <a:ext cx="2570403" cy="233741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19215" y="1296007"/>
            <a:ext cx="2797963" cy="256889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57201" y="3864897"/>
            <a:ext cx="8578734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Castolin 1020XFC </a:t>
            </a:r>
            <a:r>
              <a:rPr lang="es-ES" sz="2800" dirty="0"/>
              <a:t>e</a:t>
            </a:r>
            <a:r>
              <a:rPr lang="es-ES" sz="2800" dirty="0" smtClean="0"/>
              <a:t>s una aleación sin cadmio con un recubrimiento decapante especial.</a:t>
            </a:r>
            <a:endParaRPr lang="es-ES" sz="2800" dirty="0"/>
          </a:p>
        </p:txBody>
      </p:sp>
      <p:sp>
        <p:nvSpPr>
          <p:cNvPr id="14" name="Action Button: Forward or Next 13">
            <a:hlinkClick r:id="" action="ppaction://hlinkshowjump?jump=nextslide" highlightClick="1"/>
          </p:cNvPr>
          <p:cNvSpPr/>
          <p:nvPr/>
        </p:nvSpPr>
        <p:spPr>
          <a:xfrm>
            <a:off x="8021782" y="1296007"/>
            <a:ext cx="872836" cy="624233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1904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"/>
                                            </p:cond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Cúal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la principal </a:t>
            </a:r>
            <a:r>
              <a:rPr lang="en-US" dirty="0" err="1" smtClean="0"/>
              <a:t>aplicación</a:t>
            </a:r>
            <a:r>
              <a:rPr lang="en-US" dirty="0" smtClean="0"/>
              <a:t> de Castolin </a:t>
            </a:r>
            <a:r>
              <a:rPr lang="en-US" dirty="0" smtClean="0"/>
              <a:t>1020XFC?</a:t>
            </a:r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B962D2-1AFA-A64B-AA3F-B173BF74E349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  <p:grpSp>
        <p:nvGrpSpPr>
          <p:cNvPr id="5" name="Group 4"/>
          <p:cNvGrpSpPr/>
          <p:nvPr/>
        </p:nvGrpSpPr>
        <p:grpSpPr>
          <a:xfrm>
            <a:off x="409074" y="1263535"/>
            <a:ext cx="2433879" cy="523701"/>
            <a:chOff x="409074" y="1263535"/>
            <a:chExt cx="2433879" cy="523701"/>
          </a:xfrm>
        </p:grpSpPr>
        <p:sp>
          <p:nvSpPr>
            <p:cNvPr id="2" name="Rounded Rectangle 1"/>
            <p:cNvSpPr/>
            <p:nvPr/>
          </p:nvSpPr>
          <p:spPr>
            <a:xfrm>
              <a:off x="409074" y="1263535"/>
              <a:ext cx="2433879" cy="52370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437293" y="1328800"/>
              <a:ext cx="2359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err="1" smtClean="0"/>
                <a:t>Proteccion</a:t>
              </a:r>
              <a:r>
                <a:rPr lang="es-ES" dirty="0" smtClean="0"/>
                <a:t> al desgaste</a:t>
              </a:r>
              <a:endParaRPr lang="es-ES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09073" y="1993670"/>
            <a:ext cx="2433879" cy="523701"/>
            <a:chOff x="409073" y="1993670"/>
            <a:chExt cx="2433879" cy="523701"/>
          </a:xfrm>
        </p:grpSpPr>
        <p:sp>
          <p:nvSpPr>
            <p:cNvPr id="13" name="Rounded Rectangle 12"/>
            <p:cNvSpPr/>
            <p:nvPr/>
          </p:nvSpPr>
          <p:spPr>
            <a:xfrm>
              <a:off x="409073" y="1993670"/>
              <a:ext cx="2433879" cy="52370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32014" y="2065259"/>
              <a:ext cx="21696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smtClean="0"/>
                <a:t>Recubrimiento</a:t>
              </a:r>
              <a:endParaRPr lang="es-E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09072" y="2765368"/>
            <a:ext cx="2433879" cy="523701"/>
            <a:chOff x="409072" y="2765368"/>
            <a:chExt cx="2433879" cy="523701"/>
          </a:xfrm>
        </p:grpSpPr>
        <p:sp>
          <p:nvSpPr>
            <p:cNvPr id="14" name="Rounded Rectangle 13"/>
            <p:cNvSpPr/>
            <p:nvPr/>
          </p:nvSpPr>
          <p:spPr>
            <a:xfrm>
              <a:off x="409072" y="2765368"/>
              <a:ext cx="2433879" cy="52370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32014" y="2854372"/>
              <a:ext cx="21696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smtClean="0"/>
                <a:t>Unión</a:t>
              </a:r>
              <a:endParaRPr lang="es-ES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57200" y="3538539"/>
            <a:ext cx="2433879" cy="523701"/>
            <a:chOff x="457200" y="3538539"/>
            <a:chExt cx="2433879" cy="523701"/>
          </a:xfrm>
        </p:grpSpPr>
        <p:sp>
          <p:nvSpPr>
            <p:cNvPr id="15" name="Rounded Rectangle 14"/>
            <p:cNvSpPr/>
            <p:nvPr/>
          </p:nvSpPr>
          <p:spPr>
            <a:xfrm>
              <a:off x="457200" y="3538539"/>
              <a:ext cx="2433879" cy="52370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32014" y="3591898"/>
              <a:ext cx="21696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smtClean="0"/>
                <a:t>Reparación</a:t>
              </a:r>
              <a:endParaRPr lang="es-ES" dirty="0"/>
            </a:p>
          </p:txBody>
        </p:sp>
      </p:grpSp>
      <p:pic>
        <p:nvPicPr>
          <p:cNvPr id="25" name="Pictur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0768" y="1226247"/>
            <a:ext cx="3385075" cy="3078241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17821" y="1354281"/>
            <a:ext cx="3392400" cy="311466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36348" y="1058971"/>
            <a:ext cx="3710968" cy="3407146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84474" y="1061795"/>
            <a:ext cx="3581369" cy="3288157"/>
          </a:xfrm>
          <a:prstGeom prst="rect">
            <a:avLst/>
          </a:prstGeom>
        </p:spPr>
      </p:pic>
      <p:sp>
        <p:nvSpPr>
          <p:cNvPr id="30" name="Action Button: Forward or Next 29">
            <a:hlinkClick r:id="" action="ppaction://hlinkshowjump?jump=nextslide" highlightClick="1"/>
          </p:cNvPr>
          <p:cNvSpPr/>
          <p:nvPr/>
        </p:nvSpPr>
        <p:spPr>
          <a:xfrm>
            <a:off x="7805651" y="1061795"/>
            <a:ext cx="1047404" cy="78363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TextBox 30"/>
          <p:cNvSpPr txBox="1"/>
          <p:nvPr/>
        </p:nvSpPr>
        <p:spPr>
          <a:xfrm>
            <a:off x="172797" y="4349229"/>
            <a:ext cx="8961120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Se utiliza en fabricación, en industrias como Medica o equipos de alimentación.</a:t>
            </a:r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"/>
                                            </p:cond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7"/>
                                            </p:cond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343" y="-106398"/>
            <a:ext cx="9034964" cy="533400"/>
          </a:xfrm>
        </p:spPr>
        <p:txBody>
          <a:bodyPr/>
          <a:lstStyle/>
          <a:p>
            <a:r>
              <a:rPr lang="es-ES" sz="1800" dirty="0" smtClean="0"/>
              <a:t>¿Que sistemas de calentamiento se pueden usar con </a:t>
            </a:r>
            <a:r>
              <a:rPr lang="es-ES" sz="1800" dirty="0" smtClean="0"/>
              <a:t>Castolin 1020XFC?</a:t>
            </a:r>
            <a:endParaRPr lang="es-E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7AA138-2A69-3A4C-A162-1E077819F9D8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  <p:grpSp>
        <p:nvGrpSpPr>
          <p:cNvPr id="29" name="Group 28"/>
          <p:cNvGrpSpPr/>
          <p:nvPr/>
        </p:nvGrpSpPr>
        <p:grpSpPr>
          <a:xfrm>
            <a:off x="413546" y="1313289"/>
            <a:ext cx="2433879" cy="523701"/>
            <a:chOff x="409074" y="1263535"/>
            <a:chExt cx="2433879" cy="523701"/>
          </a:xfrm>
        </p:grpSpPr>
        <p:sp>
          <p:nvSpPr>
            <p:cNvPr id="30" name="Rounded Rectangle 29"/>
            <p:cNvSpPr/>
            <p:nvPr/>
          </p:nvSpPr>
          <p:spPr>
            <a:xfrm>
              <a:off x="409074" y="1263535"/>
              <a:ext cx="2433879" cy="52370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32014" y="1354281"/>
              <a:ext cx="21696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smtClean="0"/>
                <a:t>Horno y llama</a:t>
              </a:r>
              <a:endParaRPr lang="es-ES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09073" y="1993670"/>
            <a:ext cx="2433880" cy="523701"/>
            <a:chOff x="409073" y="1993670"/>
            <a:chExt cx="2433880" cy="523701"/>
          </a:xfrm>
        </p:grpSpPr>
        <p:sp>
          <p:nvSpPr>
            <p:cNvPr id="33" name="Rounded Rectangle 32"/>
            <p:cNvSpPr/>
            <p:nvPr/>
          </p:nvSpPr>
          <p:spPr>
            <a:xfrm>
              <a:off x="409073" y="1993670"/>
              <a:ext cx="2433879" cy="52370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09075" y="2065259"/>
              <a:ext cx="24338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smtClean="0"/>
                <a:t>Inducción y Resistencia</a:t>
              </a:r>
              <a:endParaRPr lang="es-ES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13546" y="3352359"/>
            <a:ext cx="2433879" cy="523701"/>
            <a:chOff x="409072" y="2765368"/>
            <a:chExt cx="2433879" cy="523701"/>
          </a:xfrm>
        </p:grpSpPr>
        <p:sp>
          <p:nvSpPr>
            <p:cNvPr id="36" name="Rounded Rectangle 35"/>
            <p:cNvSpPr/>
            <p:nvPr/>
          </p:nvSpPr>
          <p:spPr>
            <a:xfrm>
              <a:off x="409072" y="2765368"/>
              <a:ext cx="2433879" cy="52370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32014" y="2854372"/>
              <a:ext cx="21696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smtClean="0"/>
                <a:t>Llama y estañador</a:t>
              </a:r>
              <a:endParaRPr lang="es-ES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13546" y="2672764"/>
            <a:ext cx="2433879" cy="523701"/>
            <a:chOff x="457200" y="3538539"/>
            <a:chExt cx="2433879" cy="523701"/>
          </a:xfrm>
        </p:grpSpPr>
        <p:sp>
          <p:nvSpPr>
            <p:cNvPr id="39" name="Rounded Rectangle 38"/>
            <p:cNvSpPr/>
            <p:nvPr/>
          </p:nvSpPr>
          <p:spPr>
            <a:xfrm>
              <a:off x="457200" y="3538539"/>
              <a:ext cx="2433879" cy="52370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32014" y="3591898"/>
              <a:ext cx="21696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smtClean="0"/>
                <a:t>Llama e inducción</a:t>
              </a:r>
              <a:endParaRPr lang="es-ES" dirty="0"/>
            </a:p>
          </p:txBody>
        </p:sp>
      </p:grpSp>
      <p:pic>
        <p:nvPicPr>
          <p:cNvPr id="41" name="Picture 4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0767" y="1538947"/>
            <a:ext cx="2328753" cy="2117667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19127" y="1380327"/>
            <a:ext cx="2652031" cy="2434905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19127" y="1333715"/>
            <a:ext cx="2652031" cy="2434905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00540" y="1287103"/>
            <a:ext cx="2652031" cy="2434905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532014" y="4259942"/>
            <a:ext cx="8495607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Llama estándar,  </a:t>
            </a:r>
            <a:r>
              <a:rPr lang="es-ES" sz="2800" dirty="0" smtClean="0"/>
              <a:t>OHM </a:t>
            </a:r>
            <a:r>
              <a:rPr lang="es-ES" sz="2800" dirty="0" smtClean="0"/>
              <a:t>y </a:t>
            </a:r>
            <a:r>
              <a:rPr lang="es-ES" sz="2800" dirty="0" err="1" smtClean="0"/>
              <a:t>CastoHeater</a:t>
            </a:r>
            <a:r>
              <a:rPr lang="es-ES" sz="2800" dirty="0" smtClean="0"/>
              <a:t> </a:t>
            </a:r>
            <a:r>
              <a:rPr lang="es-ES" sz="2800" dirty="0" smtClean="0"/>
              <a:t>pueden ser usados.</a:t>
            </a:r>
            <a:endParaRPr lang="es-ES" sz="2800" dirty="0"/>
          </a:p>
        </p:txBody>
      </p:sp>
      <p:sp>
        <p:nvSpPr>
          <p:cNvPr id="46" name="Action Button: Forward or Next 45">
            <a:hlinkClick r:id="" action="ppaction://hlinkshowjump?jump=nextslide" highlightClick="1"/>
          </p:cNvPr>
          <p:cNvSpPr/>
          <p:nvPr/>
        </p:nvSpPr>
        <p:spPr>
          <a:xfrm>
            <a:off x="7988531" y="1270092"/>
            <a:ext cx="822960" cy="784298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21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8"/>
                                            </p:cond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3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6"/>
                                            </p:cond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565" y="0"/>
            <a:ext cx="9034964" cy="533400"/>
          </a:xfrm>
        </p:spPr>
        <p:txBody>
          <a:bodyPr/>
          <a:lstStyle/>
          <a:p>
            <a:r>
              <a:rPr lang="es-ES" dirty="0" smtClean="0"/>
              <a:t>¿Para que esta especialmente diseñado Castolin 1020XFC?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7AA138-2A69-3A4C-A162-1E077819F9D8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  <p:grpSp>
        <p:nvGrpSpPr>
          <p:cNvPr id="5" name="Group 4"/>
          <p:cNvGrpSpPr/>
          <p:nvPr/>
        </p:nvGrpSpPr>
        <p:grpSpPr>
          <a:xfrm>
            <a:off x="409068" y="2063940"/>
            <a:ext cx="2433882" cy="591123"/>
            <a:chOff x="409071" y="1263535"/>
            <a:chExt cx="2433882" cy="591123"/>
          </a:xfrm>
        </p:grpSpPr>
        <p:sp>
          <p:nvSpPr>
            <p:cNvPr id="6" name="Rounded Rectangle 5"/>
            <p:cNvSpPr/>
            <p:nvPr/>
          </p:nvSpPr>
          <p:spPr>
            <a:xfrm>
              <a:off x="409074" y="1263535"/>
              <a:ext cx="2433879" cy="52370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09071" y="1269883"/>
              <a:ext cx="24338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/>
                <a:t>Unión de aceros y aceros inoxidables</a:t>
              </a:r>
              <a:endParaRPr lang="es-ES" sz="16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09067" y="1345003"/>
            <a:ext cx="2433880" cy="584775"/>
            <a:chOff x="409073" y="1983450"/>
            <a:chExt cx="2433880" cy="584775"/>
          </a:xfrm>
        </p:grpSpPr>
        <p:sp>
          <p:nvSpPr>
            <p:cNvPr id="9" name="Rounded Rectangle 8"/>
            <p:cNvSpPr/>
            <p:nvPr/>
          </p:nvSpPr>
          <p:spPr>
            <a:xfrm>
              <a:off x="409073" y="1993670"/>
              <a:ext cx="2433879" cy="52370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09075" y="1983450"/>
              <a:ext cx="243387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/>
                <a:t>Soldadura </a:t>
              </a:r>
              <a:r>
                <a:rPr lang="es-ES" sz="1600" dirty="0" err="1" smtClean="0"/>
                <a:t>brazing</a:t>
              </a:r>
              <a:r>
                <a:rPr lang="es-ES" sz="1600" dirty="0" smtClean="0"/>
                <a:t> a alta temperatura</a:t>
              </a:r>
              <a:endParaRPr lang="es-ES" sz="16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09072" y="2730443"/>
            <a:ext cx="2433879" cy="584775"/>
            <a:chOff x="409072" y="2730443"/>
            <a:chExt cx="2433879" cy="584775"/>
          </a:xfrm>
        </p:grpSpPr>
        <p:sp>
          <p:nvSpPr>
            <p:cNvPr id="12" name="Rounded Rectangle 11"/>
            <p:cNvSpPr/>
            <p:nvPr/>
          </p:nvSpPr>
          <p:spPr>
            <a:xfrm>
              <a:off x="409072" y="2765368"/>
              <a:ext cx="2433879" cy="52370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83885" y="2730443"/>
              <a:ext cx="216962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/>
                <a:t>Para uniones con grandes juegos</a:t>
              </a:r>
              <a:endParaRPr lang="es-ES" sz="16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09066" y="3449003"/>
            <a:ext cx="2433879" cy="523701"/>
            <a:chOff x="457200" y="3538539"/>
            <a:chExt cx="2433879" cy="523701"/>
          </a:xfrm>
        </p:grpSpPr>
        <p:sp>
          <p:nvSpPr>
            <p:cNvPr id="15" name="Rounded Rectangle 14"/>
            <p:cNvSpPr/>
            <p:nvPr/>
          </p:nvSpPr>
          <p:spPr>
            <a:xfrm>
              <a:off x="457200" y="3538539"/>
              <a:ext cx="2433879" cy="52370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32014" y="3591898"/>
              <a:ext cx="21696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/>
                <a:t>Para uso en horno</a:t>
              </a:r>
              <a:endParaRPr lang="es-ES" sz="1600" dirty="0"/>
            </a:p>
          </p:txBody>
        </p:sp>
      </p:grp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9327" y="1317753"/>
            <a:ext cx="2941222" cy="267462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27878" y="1275315"/>
            <a:ext cx="2903878" cy="266613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97601" y="1246844"/>
            <a:ext cx="2903878" cy="266613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97601" y="1171544"/>
            <a:ext cx="2903878" cy="2666134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32014" y="4259942"/>
            <a:ext cx="8495607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Decapante diseñado para aplicaciones </a:t>
            </a:r>
            <a:r>
              <a:rPr lang="es-ES" sz="2800" dirty="0" err="1" smtClean="0"/>
              <a:t>dificiles</a:t>
            </a:r>
            <a:r>
              <a:rPr lang="es-ES" sz="2800" dirty="0" smtClean="0"/>
              <a:t>.</a:t>
            </a:r>
            <a:endParaRPr lang="es-ES" sz="2800" dirty="0"/>
          </a:p>
        </p:txBody>
      </p:sp>
      <p:sp>
        <p:nvSpPr>
          <p:cNvPr id="22" name="Action Button: Forward or Next 21">
            <a:hlinkClick r:id="" action="ppaction://hlinkshowjump?jump=nextslide" highlightClick="1"/>
          </p:cNvPr>
          <p:cNvSpPr/>
          <p:nvPr/>
        </p:nvSpPr>
        <p:spPr>
          <a:xfrm>
            <a:off x="7988531" y="1270092"/>
            <a:ext cx="822960" cy="784298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362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8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6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¿Cual de estas afirmaciones es incorrecta?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7AA138-2A69-3A4C-A162-1E077819F9D8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  <p:grpSp>
        <p:nvGrpSpPr>
          <p:cNvPr id="5" name="Group 4"/>
          <p:cNvGrpSpPr/>
          <p:nvPr/>
        </p:nvGrpSpPr>
        <p:grpSpPr>
          <a:xfrm>
            <a:off x="388496" y="3458848"/>
            <a:ext cx="2469271" cy="529568"/>
            <a:chOff x="373682" y="1263535"/>
            <a:chExt cx="2469271" cy="529568"/>
          </a:xfrm>
        </p:grpSpPr>
        <p:sp>
          <p:nvSpPr>
            <p:cNvPr id="6" name="Rounded Rectangle 5"/>
            <p:cNvSpPr/>
            <p:nvPr/>
          </p:nvSpPr>
          <p:spPr>
            <a:xfrm>
              <a:off x="409074" y="1263535"/>
              <a:ext cx="2433879" cy="52370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73682" y="1269883"/>
              <a:ext cx="24692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400" dirty="0" smtClean="0"/>
                <a:t>Castolin 1020XFC </a:t>
              </a:r>
              <a:r>
                <a:rPr lang="es-ES" sz="1400" dirty="0" smtClean="0"/>
                <a:t>es una aleación de alta temperatura</a:t>
              </a:r>
              <a:endParaRPr lang="es-ES" sz="14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09067" y="1345003"/>
            <a:ext cx="2433880" cy="584775"/>
            <a:chOff x="409073" y="1983450"/>
            <a:chExt cx="2433880" cy="584775"/>
          </a:xfrm>
        </p:grpSpPr>
        <p:sp>
          <p:nvSpPr>
            <p:cNvPr id="9" name="Rounded Rectangle 8"/>
            <p:cNvSpPr/>
            <p:nvPr/>
          </p:nvSpPr>
          <p:spPr>
            <a:xfrm>
              <a:off x="409073" y="1993670"/>
              <a:ext cx="2433879" cy="52370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09075" y="1983450"/>
              <a:ext cx="243387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/>
                <a:t>Castolin 1020XFC </a:t>
              </a:r>
              <a:r>
                <a:rPr lang="es-ES" sz="1600" dirty="0" smtClean="0"/>
                <a:t>no contiene cadmio</a:t>
              </a:r>
              <a:endParaRPr lang="es-ES" sz="16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67928" y="2029835"/>
            <a:ext cx="2454447" cy="592064"/>
            <a:chOff x="388504" y="2765368"/>
            <a:chExt cx="2454447" cy="592064"/>
          </a:xfrm>
        </p:grpSpPr>
        <p:sp>
          <p:nvSpPr>
            <p:cNvPr id="12" name="Rounded Rectangle 11"/>
            <p:cNvSpPr/>
            <p:nvPr/>
          </p:nvSpPr>
          <p:spPr>
            <a:xfrm>
              <a:off x="409072" y="2765368"/>
              <a:ext cx="2433879" cy="52370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8504" y="2772657"/>
              <a:ext cx="243387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/>
                <a:t>Castolin 1020XFC </a:t>
              </a:r>
              <a:r>
                <a:rPr lang="es-ES" sz="1600" dirty="0" smtClean="0"/>
                <a:t>se usa con llama e inducción</a:t>
              </a:r>
              <a:endParaRPr lang="es-ES" sz="16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95202" y="2719739"/>
            <a:ext cx="2454448" cy="584775"/>
            <a:chOff x="436631" y="3520056"/>
            <a:chExt cx="2454448" cy="584775"/>
          </a:xfrm>
        </p:grpSpPr>
        <p:sp>
          <p:nvSpPr>
            <p:cNvPr id="15" name="Rounded Rectangle 14"/>
            <p:cNvSpPr/>
            <p:nvPr/>
          </p:nvSpPr>
          <p:spPr>
            <a:xfrm>
              <a:off x="457200" y="3538539"/>
              <a:ext cx="2433879" cy="52370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36631" y="3520056"/>
              <a:ext cx="243387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/>
                <a:t>Castolin 1020XFC </a:t>
              </a:r>
              <a:r>
                <a:rPr lang="es-ES" sz="1600" dirty="0" smtClean="0"/>
                <a:t>es una aleación lista para usarse</a:t>
              </a:r>
              <a:endParaRPr lang="es-ES" sz="1600" dirty="0"/>
            </a:p>
          </p:txBody>
        </p:sp>
      </p:grp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9327" y="1317753"/>
            <a:ext cx="2941222" cy="267462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27878" y="1275315"/>
            <a:ext cx="2903878" cy="266613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97601" y="1246844"/>
            <a:ext cx="2903878" cy="266613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97601" y="1171544"/>
            <a:ext cx="2903878" cy="2666134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32014" y="4259942"/>
            <a:ext cx="8495607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Castolin 1020XFC </a:t>
            </a:r>
            <a:r>
              <a:rPr lang="es-ES" sz="2400" dirty="0" smtClean="0"/>
              <a:t>es una aleación de muy bajo punto de fusión.</a:t>
            </a:r>
            <a:endParaRPr lang="es-ES" sz="2400" dirty="0"/>
          </a:p>
        </p:txBody>
      </p:sp>
      <p:sp>
        <p:nvSpPr>
          <p:cNvPr id="22" name="Action Button: Forward or Next 21">
            <a:hlinkClick r:id="" action="ppaction://hlinkshowjump?jump=nextslide" highlightClick="1"/>
          </p:cNvPr>
          <p:cNvSpPr/>
          <p:nvPr/>
        </p:nvSpPr>
        <p:spPr>
          <a:xfrm>
            <a:off x="7988531" y="1270092"/>
            <a:ext cx="822960" cy="784298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4444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8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6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0080" y="1373386"/>
            <a:ext cx="36077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Gracias por participar</a:t>
            </a:r>
            <a:endParaRPr lang="es-ES" b="1" dirty="0" smtClean="0"/>
          </a:p>
          <a:p>
            <a:pPr algn="ctr"/>
            <a:r>
              <a:rPr lang="es-ES" b="1" dirty="0" smtClean="0"/>
              <a:t>No olvide revisar la información disponible en nuestra intranet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stolin_Eutectic">
  <a:themeElements>
    <a:clrScheme name="Castolin Eutectic">
      <a:dk1>
        <a:sysClr val="windowText" lastClr="000000"/>
      </a:dk1>
      <a:lt1>
        <a:srgbClr val="FFFFFF"/>
      </a:lt1>
      <a:dk2>
        <a:srgbClr val="54565B"/>
      </a:dk2>
      <a:lt2>
        <a:srgbClr val="FFFFFF"/>
      </a:lt2>
      <a:accent1>
        <a:srgbClr val="ED1C24"/>
      </a:accent1>
      <a:accent2>
        <a:srgbClr val="FFDB00"/>
      </a:accent2>
      <a:accent3>
        <a:srgbClr val="FFFFFF"/>
      </a:accent3>
      <a:accent4>
        <a:srgbClr val="141313"/>
      </a:accent4>
      <a:accent5>
        <a:srgbClr val="ED1C24"/>
      </a:accent5>
      <a:accent6>
        <a:srgbClr val="FFDB00"/>
      </a:accent6>
      <a:hlink>
        <a:srgbClr val="ED1C24"/>
      </a:hlink>
      <a:folHlink>
        <a:srgbClr val="54565B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Castolin_Eutectic.thmx</Template>
  <TotalTime>799</TotalTime>
  <Words>225</Words>
  <Application>Microsoft Office PowerPoint</Application>
  <PresentationFormat>On-screen Show (16:9)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ＭＳ Ｐゴシック</vt:lpstr>
      <vt:lpstr>Arial</vt:lpstr>
      <vt:lpstr>Calibri</vt:lpstr>
      <vt:lpstr>Helvetica Neue Medium</vt:lpstr>
      <vt:lpstr>TheMixB W4 SemiLight</vt:lpstr>
      <vt:lpstr>TheMixB W6 SemiBold</vt:lpstr>
      <vt:lpstr>Wingdings</vt:lpstr>
      <vt:lpstr>Castolin_Eutectic</vt:lpstr>
      <vt:lpstr>Castolin Eutectic Business unit Brazing</vt:lpstr>
      <vt:lpstr>¿Que es Castolin 1020XFC?</vt:lpstr>
      <vt:lpstr>¿Es Castolin 1020XFC una aleación recubierta libre de cadmio?</vt:lpstr>
      <vt:lpstr>¿Cúal es la principal aplicación de Castolin 1020XFC?</vt:lpstr>
      <vt:lpstr>¿Que sistemas de calentamiento se pueden usar con Castolin 1020XFC?</vt:lpstr>
      <vt:lpstr>¿Para que esta especialmente diseñado Castolin 1020XFC?</vt:lpstr>
      <vt:lpstr>¿Cual de estas afirmaciones es incorrecta?</vt:lpstr>
      <vt:lpstr>PowerPoint Presentation</vt:lpstr>
    </vt:vector>
  </TitlesOfParts>
  <Company>Castolin Eutectic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Xavier Cart</dc:creator>
  <cp:lastModifiedBy>Arantza Nuñez</cp:lastModifiedBy>
  <cp:revision>83</cp:revision>
  <dcterms:created xsi:type="dcterms:W3CDTF">2015-09-30T13:55:08Z</dcterms:created>
  <dcterms:modified xsi:type="dcterms:W3CDTF">2020-05-28T08:48:38Z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